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</p:sldMasterIdLst>
  <p:notesMasterIdLst>
    <p:notesMasterId r:id="rId11"/>
  </p:notesMasterIdLst>
  <p:sldIdLst>
    <p:sldId id="276" r:id="rId2"/>
    <p:sldId id="258" r:id="rId3"/>
    <p:sldId id="277" r:id="rId4"/>
    <p:sldId id="262" r:id="rId5"/>
    <p:sldId id="265" r:id="rId6"/>
    <p:sldId id="270" r:id="rId7"/>
    <p:sldId id="271" r:id="rId8"/>
    <p:sldId id="275" r:id="rId9"/>
    <p:sldId id="268" r:id="rId10"/>
  </p:sldIdLst>
  <p:sldSz cx="9144000" cy="6858000" type="screen4x3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Calibri" pitchFamily="34" charset="0"/>
        <a:ea typeface="+mn-ea"/>
        <a:cs typeface="Arial" charset="0"/>
        <a:sym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Calibri" pitchFamily="34" charset="0"/>
        <a:ea typeface="+mn-ea"/>
        <a:cs typeface="Arial" charset="0"/>
        <a:sym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Calibri" pitchFamily="34" charset="0"/>
        <a:ea typeface="+mn-ea"/>
        <a:cs typeface="Arial" charset="0"/>
        <a:sym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Calibri" pitchFamily="34" charset="0"/>
        <a:ea typeface="+mn-ea"/>
        <a:cs typeface="Arial" charset="0"/>
        <a:sym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Calibri" pitchFamily="34" charset="0"/>
        <a:ea typeface="+mn-ea"/>
        <a:cs typeface="Arial" charset="0"/>
        <a:sym typeface="Arial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Calibri" pitchFamily="34" charset="0"/>
        <a:ea typeface="+mn-ea"/>
        <a:cs typeface="Arial" charset="0"/>
        <a:sym typeface="Arial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Calibri" pitchFamily="34" charset="0"/>
        <a:ea typeface="+mn-ea"/>
        <a:cs typeface="Arial" charset="0"/>
        <a:sym typeface="Arial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Calibri" pitchFamily="34" charset="0"/>
        <a:ea typeface="+mn-ea"/>
        <a:cs typeface="Arial" charset="0"/>
        <a:sym typeface="Arial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Calibri" pitchFamily="34" charset="0"/>
        <a:ea typeface="+mn-ea"/>
        <a:cs typeface="Arial" charset="0"/>
        <a:sym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E501160-8EF2-4F2B-B6B1-9A2795FB5A12}">
  <a:tblStyle styleId="{CE501160-8EF2-4F2B-B6B1-9A2795FB5A12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66" autoAdjust="0"/>
    <p:restoredTop sz="95629" autoAdjust="0"/>
  </p:normalViewPr>
  <p:slideViewPr>
    <p:cSldViewPr snapToGrid="0" snapToObjects="1">
      <p:cViewPr varScale="1">
        <p:scale>
          <a:sx n="83" d="100"/>
          <a:sy n="83" d="100"/>
        </p:scale>
        <p:origin x="144" y="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96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hape 3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Font typeface="Arial" charset="0"/>
              <a:buNone/>
              <a:defRPr sz="1200">
                <a:latin typeface="Arial" charset="0"/>
              </a:defRPr>
            </a:lvl1pPr>
          </a:lstStyle>
          <a:p>
            <a:endParaRPr lang="nl-NL"/>
          </a:p>
        </p:txBody>
      </p:sp>
      <p:sp>
        <p:nvSpPr>
          <p:cNvPr id="23555" name="Shape 4"/>
          <p:cNvSpPr txBox="1">
            <a:spLocks noGrp="1"/>
          </p:cNvSpPr>
          <p:nvPr>
            <p:ph type="dt" idx="10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Font typeface="Arial" charset="0"/>
              <a:buNone/>
              <a:defRPr sz="1200">
                <a:latin typeface="Arial" charset="0"/>
              </a:defRPr>
            </a:lvl1pPr>
          </a:lstStyle>
          <a:p>
            <a:endParaRPr lang="nl-NL"/>
          </a:p>
        </p:txBody>
      </p:sp>
      <p:sp>
        <p:nvSpPr>
          <p:cNvPr id="23556" name="Shape 5"/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901700" y="739775"/>
            <a:ext cx="4932363" cy="3700463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0"/>
              </a:cxn>
              <a:cxn ang="0">
                <a:pos x="120000" y="0"/>
              </a:cxn>
              <a:cxn ang="0">
                <a:pos x="120000" y="120000"/>
              </a:cxn>
              <a:cxn ang="0">
                <a:pos x="0" y="120000"/>
              </a:cxn>
            </a:cxnLst>
            <a:rect l="T0" t="T1" r="T2" b="T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endParaRPr noProof="0">
              <a:sym typeface="Arial"/>
            </a:endParaRPr>
          </a:p>
        </p:txBody>
      </p:sp>
      <p:sp>
        <p:nvSpPr>
          <p:cNvPr id="23558" name="Shape 7"/>
          <p:cNvSpPr txBox="1">
            <a:spLocks noGrp="1"/>
          </p:cNvSpPr>
          <p:nvPr>
            <p:ph type="ftr" idx="11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Font typeface="Arial" charset="0"/>
              <a:buNone/>
              <a:defRPr sz="1200">
                <a:latin typeface="Arial" charset="0"/>
              </a:defRPr>
            </a:lvl1pPr>
          </a:lstStyle>
          <a:p>
            <a:endParaRPr lang="nl-NL"/>
          </a:p>
        </p:txBody>
      </p:sp>
      <p:sp>
        <p:nvSpPr>
          <p:cNvPr id="23559" name="Shape 8"/>
          <p:cNvSpPr txBox="1">
            <a:spLocks noGrp="1"/>
          </p:cNvSpPr>
          <p:nvPr>
            <p:ph type="sldNum" idx="12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25000"/>
              <a:buFont typeface="Arial" charset="0"/>
              <a:buNone/>
              <a:defRPr sz="1200">
                <a:latin typeface="Arial" charset="0"/>
              </a:defRPr>
            </a:lvl1pPr>
          </a:lstStyle>
          <a:p>
            <a:fld id="{21BBAE9D-201F-4C4F-8148-2B1410B5CE21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937958"/>
      </p:ext>
    </p:extLst>
  </p:cSld>
  <p:clrMap bg1="lt1" tx1="dk1" bg2="dk2" tx2="lt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hape 205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Clr>
                <a:srgbClr val="000000"/>
              </a:buClr>
              <a:buSzPct val="25000"/>
            </a:pPr>
            <a:endParaRPr lang="nl-NL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29698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noFill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hape 205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Clr>
                <a:srgbClr val="000000"/>
              </a:buClr>
              <a:buSzPct val="25000"/>
            </a:pPr>
            <a:endParaRPr lang="nl-NL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29698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noFill/>
        </p:spPr>
      </p:sp>
    </p:spTree>
    <p:extLst>
      <p:ext uri="{BB962C8B-B14F-4D97-AF65-F5344CB8AC3E}">
        <p14:creationId xmlns:p14="http://schemas.microsoft.com/office/powerpoint/2010/main" val="1763954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hape 345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Clr>
                <a:srgbClr val="000000"/>
              </a:buClr>
              <a:buSzPct val="25000"/>
            </a:pPr>
            <a:endParaRPr lang="nl-NL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35842" name="Shape 346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noFill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hape 438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Clr>
                <a:srgbClr val="000000"/>
              </a:buClr>
              <a:buSzPct val="25000"/>
            </a:pPr>
            <a:endParaRPr lang="nl-NL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37890" name="Shape 439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noFill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5:notes"/>
          <p:cNvSpPr txBox="1">
            <a:spLocks noGrp="1"/>
          </p:cNvSpPr>
          <p:nvPr>
            <p:ph type="body" idx="1"/>
          </p:nvPr>
        </p:nvSpPr>
        <p:spPr>
          <a:xfrm>
            <a:off x="673577" y="4686498"/>
            <a:ext cx="5388600" cy="44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447" name="Google Shape;44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6:notes"/>
          <p:cNvSpPr txBox="1">
            <a:spLocks noGrp="1"/>
          </p:cNvSpPr>
          <p:nvPr>
            <p:ph type="body" idx="1"/>
          </p:nvPr>
        </p:nvSpPr>
        <p:spPr>
          <a:xfrm>
            <a:off x="673577" y="4686498"/>
            <a:ext cx="5388600" cy="44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463" name="Google Shape;46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hape 364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44034" name="Shape 365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hape 503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Clr>
                <a:srgbClr val="000000"/>
              </a:buClr>
              <a:buSzPct val="25000"/>
            </a:pPr>
            <a:endParaRPr lang="nl-NL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48130" name="Shape 504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noFill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rocess(outfit)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44500" y="998730"/>
            <a:ext cx="8255000" cy="183594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2"/>
          </p:nvPr>
        </p:nvSpPr>
        <p:spPr>
          <a:xfrm>
            <a:off x="444500" y="2943226"/>
            <a:ext cx="8255000" cy="75604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3"/>
          </p:nvPr>
        </p:nvSpPr>
        <p:spPr>
          <a:xfrm>
            <a:off x="443541" y="3806799"/>
            <a:ext cx="8255000" cy="183594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4"/>
          </p:nvPr>
        </p:nvSpPr>
        <p:spPr>
          <a:xfrm>
            <a:off x="443541" y="5751295"/>
            <a:ext cx="8255000" cy="75604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5"/>
          </p:nvPr>
        </p:nvSpPr>
        <p:spPr>
          <a:xfrm>
            <a:off x="444500" y="674693"/>
            <a:ext cx="8255000" cy="26947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1" y="274639"/>
            <a:ext cx="8229599" cy="34604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tail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43541" y="836712"/>
            <a:ext cx="1986307" cy="188970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2459765" y="836712"/>
            <a:ext cx="1986307" cy="188970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3"/>
          </p:nvPr>
        </p:nvSpPr>
        <p:spPr>
          <a:xfrm>
            <a:off x="443542" y="2780443"/>
            <a:ext cx="4032447" cy="70246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4"/>
          </p:nvPr>
        </p:nvSpPr>
        <p:spPr>
          <a:xfrm>
            <a:off x="4668009" y="836712"/>
            <a:ext cx="1986307" cy="188970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5"/>
          </p:nvPr>
        </p:nvSpPr>
        <p:spPr>
          <a:xfrm>
            <a:off x="6684235" y="836712"/>
            <a:ext cx="1986307" cy="188970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6"/>
          </p:nvPr>
        </p:nvSpPr>
        <p:spPr>
          <a:xfrm>
            <a:off x="4668010" y="2780443"/>
            <a:ext cx="4032447" cy="70246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7"/>
          </p:nvPr>
        </p:nvSpPr>
        <p:spPr>
          <a:xfrm>
            <a:off x="4668009" y="3807042"/>
            <a:ext cx="1986307" cy="188970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8"/>
          </p:nvPr>
        </p:nvSpPr>
        <p:spPr>
          <a:xfrm>
            <a:off x="6684235" y="3807042"/>
            <a:ext cx="1986307" cy="188970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9"/>
          </p:nvPr>
        </p:nvSpPr>
        <p:spPr>
          <a:xfrm>
            <a:off x="4668010" y="5750775"/>
            <a:ext cx="4032447" cy="70246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3"/>
          </p:nvPr>
        </p:nvSpPr>
        <p:spPr>
          <a:xfrm>
            <a:off x="443541" y="3807042"/>
            <a:ext cx="1986307" cy="188970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4"/>
          </p:nvPr>
        </p:nvSpPr>
        <p:spPr>
          <a:xfrm>
            <a:off x="2459765" y="3807042"/>
            <a:ext cx="1986307" cy="188970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15"/>
          </p:nvPr>
        </p:nvSpPr>
        <p:spPr>
          <a:xfrm>
            <a:off x="443542" y="5750775"/>
            <a:ext cx="4032447" cy="70246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457201" y="274639"/>
            <a:ext cx="8229599" cy="34604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5" name="Shape 50"/>
          <p:cNvSpPr txBox="1">
            <a:spLocks noGrp="1"/>
          </p:cNvSpPr>
          <p:nvPr>
            <p:ph type="dt" idx="16"/>
          </p:nvPr>
        </p:nvSpPr>
        <p:spPr>
          <a:xfrm>
            <a:off x="457200" y="6466285"/>
            <a:ext cx="2133600" cy="365522"/>
          </a:xfrm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16" name="Shape 51"/>
          <p:cNvSpPr txBox="1">
            <a:spLocks noGrp="1"/>
          </p:cNvSpPr>
          <p:nvPr>
            <p:ph type="ftr" idx="17"/>
          </p:nvPr>
        </p:nvSpPr>
        <p:spPr>
          <a:xfrm>
            <a:off x="3124200" y="6466285"/>
            <a:ext cx="2895600" cy="365522"/>
          </a:xfrm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17" name="Shape 52"/>
          <p:cNvSpPr txBox="1">
            <a:spLocks noGrp="1"/>
          </p:cNvSpPr>
          <p:nvPr>
            <p:ph type="sldNum" idx="18"/>
          </p:nvPr>
        </p:nvSpPr>
        <p:spPr>
          <a:xfrm>
            <a:off x="6553200" y="6466285"/>
            <a:ext cx="2133600" cy="365522"/>
          </a:xfrm>
        </p:spPr>
        <p:txBody>
          <a:bodyPr/>
          <a:lstStyle>
            <a:lvl1pPr>
              <a:defRPr/>
            </a:lvl1pPr>
          </a:lstStyle>
          <a:p>
            <a:fld id="{E51C3989-543E-4906-8C97-F4D889077CB1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rop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444501" y="891015"/>
            <a:ext cx="4031489" cy="3237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2"/>
          </p:nvPr>
        </p:nvSpPr>
        <p:spPr>
          <a:xfrm>
            <a:off x="444500" y="1268870"/>
            <a:ext cx="4032251" cy="226814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3"/>
          </p:nvPr>
        </p:nvSpPr>
        <p:spPr>
          <a:xfrm>
            <a:off x="4668010" y="890681"/>
            <a:ext cx="4031489" cy="3237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4"/>
          </p:nvPr>
        </p:nvSpPr>
        <p:spPr>
          <a:xfrm>
            <a:off x="4668009" y="1268536"/>
            <a:ext cx="4032251" cy="226814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5"/>
          </p:nvPr>
        </p:nvSpPr>
        <p:spPr>
          <a:xfrm>
            <a:off x="444500" y="3645024"/>
            <a:ext cx="8255000" cy="27027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6"/>
          </p:nvPr>
        </p:nvSpPr>
        <p:spPr>
          <a:xfrm>
            <a:off x="444500" y="4023122"/>
            <a:ext cx="8255000" cy="189071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7"/>
          </p:nvPr>
        </p:nvSpPr>
        <p:spPr>
          <a:xfrm>
            <a:off x="444500" y="5967413"/>
            <a:ext cx="8255000" cy="70246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457201" y="188639"/>
            <a:ext cx="8229599" cy="34604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8"/>
          </p:nvPr>
        </p:nvSpPr>
        <p:spPr>
          <a:xfrm>
            <a:off x="444500" y="566681"/>
            <a:ext cx="8255957" cy="27027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Shape 75"/>
          <p:cNvSpPr txBox="1">
            <a:spLocks noGrp="1"/>
          </p:cNvSpPr>
          <p:nvPr>
            <p:ph type="dt" idx="10"/>
          </p:nvPr>
        </p:nvSpPr>
        <p:spPr>
          <a:xfrm>
            <a:off x="457200" y="6574632"/>
            <a:ext cx="2133600" cy="364331"/>
          </a:xfrm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12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574632"/>
            <a:ext cx="2895600" cy="364331"/>
          </a:xfrm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13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574632"/>
            <a:ext cx="2133600" cy="364331"/>
          </a:xfrm>
        </p:spPr>
        <p:txBody>
          <a:bodyPr/>
          <a:lstStyle>
            <a:lvl1pPr>
              <a:defRPr/>
            </a:lvl1pPr>
          </a:lstStyle>
          <a:p>
            <a:fld id="{C879CD62-FA11-440F-B39E-435058A82CBD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사용자 지정 레이아웃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457201" y="274639"/>
            <a:ext cx="8229599" cy="34604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" name="Shape 12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4" name="Shape 13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Shape 14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92D891-8D44-4336-B09B-FD1EDA3D1F0C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roces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444500" y="728700"/>
            <a:ext cx="8255000" cy="19979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body" idx="2"/>
          </p:nvPr>
        </p:nvSpPr>
        <p:spPr>
          <a:xfrm>
            <a:off x="444500" y="2835212"/>
            <a:ext cx="8255000" cy="75604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body" idx="3"/>
          </p:nvPr>
        </p:nvSpPr>
        <p:spPr>
          <a:xfrm>
            <a:off x="443541" y="3644781"/>
            <a:ext cx="8255000" cy="19979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body" idx="4"/>
          </p:nvPr>
        </p:nvSpPr>
        <p:spPr>
          <a:xfrm>
            <a:off x="443541" y="5751295"/>
            <a:ext cx="8255000" cy="75604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457201" y="274639"/>
            <a:ext cx="8229599" cy="34604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457201" y="274638"/>
            <a:ext cx="8229599" cy="1143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457201" y="1600200"/>
            <a:ext cx="8229599" cy="45259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12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Shape 13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Shape 14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D726AD-25BF-472F-A0F8-C867CA755FFE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구역 머리글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722314" y="4406901"/>
            <a:ext cx="7772397" cy="1362074"/>
          </a:xfrm>
          <a:prstGeom prst="rect">
            <a:avLst/>
          </a:prstGeom>
          <a:noFill/>
          <a:ln>
            <a:noFill/>
          </a:ln>
        </p:spPr>
        <p:txBody>
          <a:bodyPr anchor="t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722314" y="2906713"/>
            <a:ext cx="7772397" cy="1500186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12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Shape 13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Shape 14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8E3A31-4909-41E3-82C5-1F675F6C9FE7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콘텐츠 2개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57201" y="274638"/>
            <a:ext cx="8229599" cy="1143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7" cy="45259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marR="0" lvl="0" indent="38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44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50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7" cy="45259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marR="0" lvl="0" indent="38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44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50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12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Shape 13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7" name="Shape 14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EAE45E-925B-456A-88A0-4A9E9C09FFC5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제목만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457201" y="274638"/>
            <a:ext cx="8229599" cy="1143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" name="Shape 12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4" name="Shape 13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Shape 14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ABC4B6-72D1-4089-8562-4D6B4B3B3DFB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비교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457201" y="274638"/>
            <a:ext cx="8229599" cy="1143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1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19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38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body" idx="3"/>
          </p:nvPr>
        </p:nvSpPr>
        <p:spPr>
          <a:xfrm>
            <a:off x="4645026" y="1535112"/>
            <a:ext cx="4041775" cy="639761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body" idx="4"/>
          </p:nvPr>
        </p:nvSpPr>
        <p:spPr>
          <a:xfrm>
            <a:off x="4645026" y="2174875"/>
            <a:ext cx="4041775" cy="39512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19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38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Shape 12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8" name="Shape 13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9" name="Shape 14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001345-B9B9-4AFE-A4D3-8457A1352877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제목만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xfrm>
            <a:off x="457201" y="274638"/>
            <a:ext cx="8229599" cy="1143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" name="Shape 12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4" name="Shape 13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Shape 14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551A5-A635-41F1-95B0-6013B65E1CBB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사용자 지정 레이아웃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title"/>
          </p:nvPr>
        </p:nvSpPr>
        <p:spPr>
          <a:xfrm>
            <a:off x="457201" y="274638"/>
            <a:ext cx="8229599" cy="1143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" name="Shape 12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4" name="Shape 13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Shape 14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88D4A3-E6BD-42B3-9445-DF066FDA37F6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2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3" name="Shape 13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4" name="Shape 14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BE501B-A57B-4F9C-A8FF-04FB833FCB95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캡션 있는 콘텐츠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xfrm>
            <a:off x="457201" y="273049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3575047" y="273049"/>
            <a:ext cx="5111748" cy="58531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marR="0" lvl="0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7" name="Shape 147"/>
          <p:cNvSpPr txBox="1">
            <a:spLocks noGrp="1"/>
          </p:cNvSpPr>
          <p:nvPr>
            <p:ph type="body" idx="2"/>
          </p:nvPr>
        </p:nvSpPr>
        <p:spPr>
          <a:xfrm>
            <a:off x="457201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12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Shape 13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7" name="Shape 14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C86363-7BDF-4F68-B07F-39B5A9A2552B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캡션 있는 그림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7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53" name="Shape 15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79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endParaRPr noProof="0">
              <a:sym typeface="Arial"/>
            </a:endParaRPr>
          </a:p>
        </p:txBody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12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Shape 13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7" name="Shape 14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19269F-0679-435F-838D-0092503ADC60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제목 및 세로 텍스트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xfrm>
            <a:off x="457201" y="274638"/>
            <a:ext cx="8229599" cy="1143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 rot="5400000">
            <a:off x="2309016" y="-251618"/>
            <a:ext cx="4525962" cy="82295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12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Shape 13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Shape 14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7327D3-72B4-406F-9CB5-625203E53BB8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세로 제목 및 텍스트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 rot="5400000">
            <a:off x="4732336" y="2171702"/>
            <a:ext cx="5851525" cy="205739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 rot="5400000">
            <a:off x="541339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12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Shape 13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Shape 14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B5A660-76C1-4DCB-B256-F6260BD06620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wig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444501" y="890680"/>
            <a:ext cx="4031489" cy="3237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457200" lvl="1" indent="0" algn="ctr" rtl="0">
              <a:spcBef>
                <a:spcPts val="0"/>
              </a:spcBef>
              <a:buNone/>
              <a:defRPr/>
            </a:lvl2pPr>
            <a:lvl3pPr marL="914400" lvl="2" indent="0" algn="ctr" rtl="0">
              <a:spcBef>
                <a:spcPts val="0"/>
              </a:spcBef>
              <a:buNone/>
              <a:defRPr/>
            </a:lvl3pPr>
            <a:lvl4pPr marL="1371600" lvl="3" indent="0" algn="ctr" rtl="0">
              <a:spcBef>
                <a:spcPts val="0"/>
              </a:spcBef>
              <a:buNone/>
              <a:defRPr/>
            </a:lvl4pPr>
            <a:lvl5pPr marL="1828800" lvl="4" indent="0" algn="ctr" rtl="0">
              <a:spcBef>
                <a:spcPts val="0"/>
              </a:spcBef>
              <a:buNone/>
              <a:defRPr/>
            </a:lvl5pPr>
            <a:lvl6pPr lvl="5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2"/>
          </p:nvPr>
        </p:nvSpPr>
        <p:spPr>
          <a:xfrm>
            <a:off x="444500" y="1268870"/>
            <a:ext cx="4032251" cy="226814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457200" lvl="1" indent="0" rtl="0">
              <a:spcBef>
                <a:spcPts val="0"/>
              </a:spcBef>
              <a:buNone/>
              <a:defRPr/>
            </a:lvl2pPr>
            <a:lvl3pPr marL="914400" lvl="2" indent="0" rtl="0">
              <a:spcBef>
                <a:spcPts val="0"/>
              </a:spcBef>
              <a:buNone/>
              <a:defRPr/>
            </a:lvl3pPr>
            <a:lvl4pPr marL="1371600" lvl="3" indent="0" rtl="0">
              <a:spcBef>
                <a:spcPts val="0"/>
              </a:spcBef>
              <a:buNone/>
              <a:defRPr/>
            </a:lvl4pPr>
            <a:lvl5pPr marL="1828800" lvl="4" indent="0" rtl="0">
              <a:spcBef>
                <a:spcPts val="0"/>
              </a:spcBef>
              <a:buNone/>
              <a:defRPr/>
            </a:lvl5pPr>
            <a:lvl6pPr lvl="5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3"/>
          </p:nvPr>
        </p:nvSpPr>
        <p:spPr>
          <a:xfrm>
            <a:off x="4668010" y="890344"/>
            <a:ext cx="4031489" cy="3237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457200" lvl="1" indent="0" algn="ctr" rtl="0">
              <a:spcBef>
                <a:spcPts val="0"/>
              </a:spcBef>
              <a:buNone/>
              <a:defRPr/>
            </a:lvl2pPr>
            <a:lvl3pPr marL="914400" lvl="2" indent="0" algn="ctr" rtl="0">
              <a:spcBef>
                <a:spcPts val="0"/>
              </a:spcBef>
              <a:buNone/>
              <a:defRPr/>
            </a:lvl3pPr>
            <a:lvl4pPr marL="1371600" lvl="3" indent="0" algn="ctr" rtl="0">
              <a:spcBef>
                <a:spcPts val="0"/>
              </a:spcBef>
              <a:buNone/>
              <a:defRPr/>
            </a:lvl4pPr>
            <a:lvl5pPr marL="1828800" lvl="4" indent="0" algn="ctr" rtl="0">
              <a:spcBef>
                <a:spcPts val="0"/>
              </a:spcBef>
              <a:buNone/>
              <a:defRPr/>
            </a:lvl5pPr>
            <a:lvl6pPr lvl="5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4"/>
          </p:nvPr>
        </p:nvSpPr>
        <p:spPr>
          <a:xfrm>
            <a:off x="4668009" y="1268536"/>
            <a:ext cx="4032251" cy="226814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457200" lvl="1" indent="0" rtl="0">
              <a:spcBef>
                <a:spcPts val="0"/>
              </a:spcBef>
              <a:buNone/>
              <a:defRPr/>
            </a:lvl2pPr>
            <a:lvl3pPr marL="914400" lvl="2" indent="0" rtl="0">
              <a:spcBef>
                <a:spcPts val="0"/>
              </a:spcBef>
              <a:buNone/>
              <a:defRPr/>
            </a:lvl3pPr>
            <a:lvl4pPr marL="1371600" lvl="3" indent="0" rtl="0">
              <a:spcBef>
                <a:spcPts val="0"/>
              </a:spcBef>
              <a:buNone/>
              <a:defRPr/>
            </a:lvl4pPr>
            <a:lvl5pPr marL="1828800" lvl="4" indent="0" rtl="0">
              <a:spcBef>
                <a:spcPts val="0"/>
              </a:spcBef>
              <a:buNone/>
              <a:defRPr/>
            </a:lvl5pPr>
            <a:lvl6pPr lvl="5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5"/>
          </p:nvPr>
        </p:nvSpPr>
        <p:spPr>
          <a:xfrm>
            <a:off x="444500" y="3644782"/>
            <a:ext cx="8255000" cy="27027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lvl="0" indent="0" algn="l" rtl="0">
              <a:spcBef>
                <a:spcPts val="0"/>
              </a:spcBef>
              <a:buNone/>
              <a:defRPr/>
            </a:lvl1pPr>
            <a:lvl2pPr marL="457200" lvl="1" indent="0" algn="l" rtl="0">
              <a:spcBef>
                <a:spcPts val="0"/>
              </a:spcBef>
              <a:buNone/>
              <a:defRPr/>
            </a:lvl2pPr>
            <a:lvl3pPr marL="914400" lvl="2" indent="0" algn="l" rtl="0">
              <a:spcBef>
                <a:spcPts val="0"/>
              </a:spcBef>
              <a:buNone/>
              <a:defRPr/>
            </a:lvl3pPr>
            <a:lvl4pPr marL="1371600" lvl="3" indent="0" algn="l" rtl="0">
              <a:spcBef>
                <a:spcPts val="0"/>
              </a:spcBef>
              <a:buNone/>
              <a:defRPr/>
            </a:lvl4pPr>
            <a:lvl5pPr marL="1828800" lvl="4" indent="0" algn="l" rtl="0">
              <a:spcBef>
                <a:spcPts val="0"/>
              </a:spcBef>
              <a:buNone/>
              <a:defRPr/>
            </a:lvl5pPr>
            <a:lvl6pPr lvl="5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6"/>
          </p:nvPr>
        </p:nvSpPr>
        <p:spPr>
          <a:xfrm>
            <a:off x="444500" y="4023122"/>
            <a:ext cx="8255000" cy="189071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457200" lvl="1" indent="0" algn="ctr" rtl="0">
              <a:spcBef>
                <a:spcPts val="0"/>
              </a:spcBef>
              <a:buNone/>
              <a:defRPr/>
            </a:lvl2pPr>
            <a:lvl3pPr marL="914400" lvl="2" indent="0" algn="ctr" rtl="0">
              <a:spcBef>
                <a:spcPts val="0"/>
              </a:spcBef>
              <a:buNone/>
              <a:defRPr/>
            </a:lvl3pPr>
            <a:lvl4pPr marL="1371600" lvl="3" indent="0" algn="ctr" rtl="0">
              <a:spcBef>
                <a:spcPts val="0"/>
              </a:spcBef>
              <a:buNone/>
              <a:defRPr/>
            </a:lvl4pPr>
            <a:lvl5pPr marL="1828800" lvl="4" indent="0" algn="ctr" rtl="0">
              <a:spcBef>
                <a:spcPts val="0"/>
              </a:spcBef>
              <a:buNone/>
              <a:defRPr/>
            </a:lvl5pPr>
            <a:lvl6pPr lvl="5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7"/>
          </p:nvPr>
        </p:nvSpPr>
        <p:spPr>
          <a:xfrm>
            <a:off x="444500" y="5967413"/>
            <a:ext cx="8255000" cy="70246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lvl="0" indent="0" algn="l" rtl="0">
              <a:spcBef>
                <a:spcPts val="0"/>
              </a:spcBef>
              <a:buNone/>
              <a:defRPr sz="1600"/>
            </a:lvl1pPr>
            <a:lvl2pPr marL="457200" lvl="1" indent="0" algn="ctr" rtl="0">
              <a:spcBef>
                <a:spcPts val="0"/>
              </a:spcBef>
              <a:buNone/>
              <a:defRPr/>
            </a:lvl2pPr>
            <a:lvl3pPr marL="914400" lvl="2" indent="0" algn="ctr" rtl="0">
              <a:spcBef>
                <a:spcPts val="0"/>
              </a:spcBef>
              <a:buNone/>
              <a:defRPr/>
            </a:lvl3pPr>
            <a:lvl4pPr marL="1371600" lvl="3" indent="0" algn="ctr" rtl="0">
              <a:spcBef>
                <a:spcPts val="0"/>
              </a:spcBef>
              <a:buNone/>
              <a:defRPr/>
            </a:lvl4pPr>
            <a:lvl5pPr marL="1828800" lvl="4" indent="0" algn="ctr" rtl="0">
              <a:spcBef>
                <a:spcPts val="0"/>
              </a:spcBef>
              <a:buNone/>
              <a:defRPr/>
            </a:lvl5pPr>
            <a:lvl6pPr lvl="5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457201" y="188640"/>
            <a:ext cx="8229599" cy="34604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 rtl="0">
              <a:spcBef>
                <a:spcPts val="0"/>
              </a:spcBef>
              <a:defRPr sz="2800"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8"/>
          </p:nvPr>
        </p:nvSpPr>
        <p:spPr>
          <a:xfrm>
            <a:off x="444500" y="566681"/>
            <a:ext cx="8255957" cy="27027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lvl="0" indent="0" algn="l" rtl="0">
              <a:spcBef>
                <a:spcPts val="0"/>
              </a:spcBef>
              <a:buNone/>
              <a:defRPr sz="2800"/>
            </a:lvl1pPr>
            <a:lvl2pPr lvl="1" rtl="0">
              <a:spcBef>
                <a:spcPts val="0"/>
              </a:spcBef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defRPr sz="2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Shape 62"/>
          <p:cNvSpPr txBox="1">
            <a:spLocks noGrp="1"/>
          </p:cNvSpPr>
          <p:nvPr>
            <p:ph type="dt" idx="10"/>
          </p:nvPr>
        </p:nvSpPr>
        <p:spPr>
          <a:xfrm>
            <a:off x="457200" y="6574632"/>
            <a:ext cx="2133600" cy="364331"/>
          </a:xfrm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12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574632"/>
            <a:ext cx="2895600" cy="364331"/>
          </a:xfrm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13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574632"/>
            <a:ext cx="2133600" cy="364331"/>
          </a:xfrm>
        </p:spPr>
        <p:txBody>
          <a:bodyPr/>
          <a:lstStyle>
            <a:lvl1pPr>
              <a:buClrTx/>
              <a:buFontTx/>
              <a:buNone/>
              <a:defRPr/>
            </a:lvl1pPr>
          </a:lstStyle>
          <a:p>
            <a:fld id="{48E934ED-2DAC-48C1-BACB-83F940F5D90E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ig">
  <p:cSld name="1_wig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3"/>
          <p:cNvSpPr txBox="1">
            <a:spLocks noGrp="1"/>
          </p:cNvSpPr>
          <p:nvPr>
            <p:ph type="body" idx="1"/>
          </p:nvPr>
        </p:nvSpPr>
        <p:spPr>
          <a:xfrm>
            <a:off x="444500" y="890680"/>
            <a:ext cx="4031400" cy="3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body" idx="2"/>
          </p:nvPr>
        </p:nvSpPr>
        <p:spPr>
          <a:xfrm>
            <a:off x="444500" y="1268870"/>
            <a:ext cx="4032300" cy="2267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23"/>
          <p:cNvSpPr txBox="1">
            <a:spLocks noGrp="1"/>
          </p:cNvSpPr>
          <p:nvPr>
            <p:ph type="body" idx="3"/>
          </p:nvPr>
        </p:nvSpPr>
        <p:spPr>
          <a:xfrm>
            <a:off x="4668010" y="890345"/>
            <a:ext cx="4031400" cy="3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23"/>
          <p:cNvSpPr txBox="1">
            <a:spLocks noGrp="1"/>
          </p:cNvSpPr>
          <p:nvPr>
            <p:ph type="body" idx="4"/>
          </p:nvPr>
        </p:nvSpPr>
        <p:spPr>
          <a:xfrm>
            <a:off x="4668010" y="1268535"/>
            <a:ext cx="4032300" cy="22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23"/>
          <p:cNvSpPr txBox="1">
            <a:spLocks noGrp="1"/>
          </p:cNvSpPr>
          <p:nvPr>
            <p:ph type="body" idx="5"/>
          </p:nvPr>
        </p:nvSpPr>
        <p:spPr>
          <a:xfrm>
            <a:off x="444500" y="3644782"/>
            <a:ext cx="82551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body" idx="6"/>
          </p:nvPr>
        </p:nvSpPr>
        <p:spPr>
          <a:xfrm>
            <a:off x="444500" y="4023122"/>
            <a:ext cx="8255100" cy="18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23"/>
          <p:cNvSpPr txBox="1">
            <a:spLocks noGrp="1"/>
          </p:cNvSpPr>
          <p:nvPr>
            <p:ph type="body" idx="7"/>
          </p:nvPr>
        </p:nvSpPr>
        <p:spPr>
          <a:xfrm>
            <a:off x="444500" y="5967412"/>
            <a:ext cx="8255100" cy="7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23"/>
          <p:cNvSpPr txBox="1">
            <a:spLocks noGrp="1"/>
          </p:cNvSpPr>
          <p:nvPr>
            <p:ph type="dt" idx="10"/>
          </p:nvPr>
        </p:nvSpPr>
        <p:spPr>
          <a:xfrm>
            <a:off x="457200" y="6574265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23"/>
          <p:cNvSpPr txBox="1">
            <a:spLocks noGrp="1"/>
          </p:cNvSpPr>
          <p:nvPr>
            <p:ph type="ftr" idx="11"/>
          </p:nvPr>
        </p:nvSpPr>
        <p:spPr>
          <a:xfrm>
            <a:off x="3124200" y="6574265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sldNum" idx="12"/>
          </p:nvPr>
        </p:nvSpPr>
        <p:spPr>
          <a:xfrm>
            <a:off x="6553200" y="6574265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title"/>
          </p:nvPr>
        </p:nvSpPr>
        <p:spPr>
          <a:xfrm>
            <a:off x="457200" y="188639"/>
            <a:ext cx="8229600" cy="3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body" idx="8"/>
          </p:nvPr>
        </p:nvSpPr>
        <p:spPr>
          <a:xfrm>
            <a:off x="444500" y="566681"/>
            <a:ext cx="8256000" cy="270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marL="914400" lvl="1" indent="-406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–"/>
              <a:defRPr sz="2800">
                <a:solidFill>
                  <a:schemeClr val="dk1"/>
                </a:solidFill>
              </a:defRPr>
            </a:lvl2pPr>
            <a:lvl3pPr marL="1371600" lvl="2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 sz="2400">
                <a:solidFill>
                  <a:schemeClr val="dk1"/>
                </a:solidFill>
              </a:defRPr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  <a:defRPr sz="2000">
                <a:solidFill>
                  <a:schemeClr val="dk1"/>
                </a:solidFill>
              </a:defRPr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»"/>
              <a:defRPr sz="2000">
                <a:solidFill>
                  <a:schemeClr val="dk1"/>
                </a:solidFill>
              </a:defRPr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666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(outfit)">
  <p:cSld name="1_process(outfit)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1"/>
          <p:cNvSpPr txBox="1">
            <a:spLocks noGrp="1"/>
          </p:cNvSpPr>
          <p:nvPr>
            <p:ph type="body" idx="1"/>
          </p:nvPr>
        </p:nvSpPr>
        <p:spPr>
          <a:xfrm>
            <a:off x="444500" y="998730"/>
            <a:ext cx="8255100" cy="18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21"/>
          <p:cNvSpPr txBox="1">
            <a:spLocks noGrp="1"/>
          </p:cNvSpPr>
          <p:nvPr>
            <p:ph type="body" idx="2"/>
          </p:nvPr>
        </p:nvSpPr>
        <p:spPr>
          <a:xfrm>
            <a:off x="444500" y="2943225"/>
            <a:ext cx="8255100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406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–"/>
              <a:defRPr sz="2800">
                <a:solidFill>
                  <a:schemeClr val="dk1"/>
                </a:solidFill>
              </a:defRPr>
            </a:lvl2pPr>
            <a:lvl3pPr marL="1371600" lvl="2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 sz="2400">
                <a:solidFill>
                  <a:schemeClr val="dk1"/>
                </a:solidFill>
              </a:defRPr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  <a:defRPr sz="2000">
                <a:solidFill>
                  <a:schemeClr val="dk1"/>
                </a:solidFill>
              </a:defRPr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»"/>
              <a:defRPr sz="2000">
                <a:solidFill>
                  <a:schemeClr val="dk1"/>
                </a:solidFill>
              </a:defRPr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21"/>
          <p:cNvSpPr txBox="1">
            <a:spLocks noGrp="1"/>
          </p:cNvSpPr>
          <p:nvPr>
            <p:ph type="body" idx="3"/>
          </p:nvPr>
        </p:nvSpPr>
        <p:spPr>
          <a:xfrm>
            <a:off x="443541" y="3806799"/>
            <a:ext cx="8255100" cy="18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1"/>
          <p:cNvSpPr txBox="1">
            <a:spLocks noGrp="1"/>
          </p:cNvSpPr>
          <p:nvPr>
            <p:ph type="body" idx="4"/>
          </p:nvPr>
        </p:nvSpPr>
        <p:spPr>
          <a:xfrm>
            <a:off x="443541" y="5751294"/>
            <a:ext cx="8255100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406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–"/>
              <a:defRPr sz="2800">
                <a:solidFill>
                  <a:schemeClr val="dk1"/>
                </a:solidFill>
              </a:defRPr>
            </a:lvl2pPr>
            <a:lvl3pPr marL="1371600" lvl="2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 sz="2400">
                <a:solidFill>
                  <a:schemeClr val="dk1"/>
                </a:solidFill>
              </a:defRPr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  <a:defRPr sz="2000">
                <a:solidFill>
                  <a:schemeClr val="dk1"/>
                </a:solidFill>
              </a:defRPr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»"/>
              <a:defRPr sz="2000">
                <a:solidFill>
                  <a:schemeClr val="dk1"/>
                </a:solidFill>
              </a:defRPr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21"/>
          <p:cNvSpPr txBox="1">
            <a:spLocks noGrp="1"/>
          </p:cNvSpPr>
          <p:nvPr>
            <p:ph type="body" idx="5"/>
          </p:nvPr>
        </p:nvSpPr>
        <p:spPr>
          <a:xfrm>
            <a:off x="444500" y="674693"/>
            <a:ext cx="82551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3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42638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10"/>
          <p:cNvSpPr txBox="1">
            <a:spLocks noGrp="1"/>
          </p:cNvSpPr>
          <p:nvPr>
            <p:ph type="title"/>
          </p:nvPr>
        </p:nvSpPr>
        <p:spPr bwMode="auto">
          <a:xfrm>
            <a:off x="457200" y="27503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nl-NL">
              <a:sym typeface="Arial" charset="0"/>
            </a:endParaRPr>
          </a:p>
        </p:txBody>
      </p:sp>
      <p:sp>
        <p:nvSpPr>
          <p:cNvPr id="1027" name="Shape 11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nl-NL">
              <a:sym typeface="Arial" charset="0"/>
            </a:endParaRPr>
          </a:p>
        </p:txBody>
      </p:sp>
      <p:sp>
        <p:nvSpPr>
          <p:cNvPr id="1028" name="Shape 12"/>
          <p:cNvSpPr txBox="1">
            <a:spLocks noGrp="1"/>
          </p:cNvSpPr>
          <p:nvPr>
            <p:ph type="dt" idx="10"/>
          </p:nvPr>
        </p:nvSpPr>
        <p:spPr bwMode="auto">
          <a:xfrm>
            <a:off x="457200" y="6356748"/>
            <a:ext cx="2133600" cy="364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888888"/>
              </a:buClr>
              <a:buFont typeface="Arial" charset="0"/>
              <a:buNone/>
              <a:defRPr sz="1200">
                <a:solidFill>
                  <a:srgbClr val="888888"/>
                </a:solidFill>
                <a:latin typeface="Arial" charset="0"/>
              </a:defRPr>
            </a:lvl1pPr>
          </a:lstStyle>
          <a:p>
            <a:endParaRPr lang="nl-NL"/>
          </a:p>
        </p:txBody>
      </p:sp>
      <p:sp>
        <p:nvSpPr>
          <p:cNvPr id="1029" name="Shape 13"/>
          <p:cNvSpPr txBox="1">
            <a:spLocks noGrp="1"/>
          </p:cNvSpPr>
          <p:nvPr>
            <p:ph type="ftr" idx="11"/>
          </p:nvPr>
        </p:nvSpPr>
        <p:spPr bwMode="auto">
          <a:xfrm>
            <a:off x="3124200" y="6356748"/>
            <a:ext cx="2895600" cy="364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ctr">
              <a:buClr>
                <a:srgbClr val="888888"/>
              </a:buClr>
              <a:buFont typeface="Arial" charset="0"/>
              <a:buNone/>
              <a:defRPr sz="1200">
                <a:solidFill>
                  <a:srgbClr val="888888"/>
                </a:solidFill>
                <a:latin typeface="Arial" charset="0"/>
              </a:defRPr>
            </a:lvl1pPr>
          </a:lstStyle>
          <a:p>
            <a:endParaRPr lang="nl-NL"/>
          </a:p>
        </p:txBody>
      </p:sp>
      <p:sp>
        <p:nvSpPr>
          <p:cNvPr id="1030" name="Shape 14"/>
          <p:cNvSpPr txBox="1">
            <a:spLocks noGrp="1"/>
          </p:cNvSpPr>
          <p:nvPr>
            <p:ph type="sldNum" idx="12"/>
          </p:nvPr>
        </p:nvSpPr>
        <p:spPr bwMode="auto">
          <a:xfrm>
            <a:off x="6553200" y="6356748"/>
            <a:ext cx="2133600" cy="364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888888"/>
              </a:buClr>
              <a:buSzPct val="25000"/>
              <a:buFont typeface="Arial" charset="0"/>
              <a:buNone/>
              <a:defRPr sz="1200">
                <a:solidFill>
                  <a:srgbClr val="888888"/>
                </a:solidFill>
                <a:latin typeface="Arial" charset="0"/>
              </a:defRPr>
            </a:lvl1pPr>
          </a:lstStyle>
          <a:p>
            <a:fld id="{134BD1FD-30D5-4A2B-98D4-6BCC50704532}" type="slidenum">
              <a:rPr lang="en-US"/>
              <a:pPr/>
              <a:t>‹nr.›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89" r:id="rId4"/>
    <p:sldLayoutId id="2147483696" r:id="rId5"/>
    <p:sldLayoutId id="2147483688" r:id="rId6"/>
    <p:sldLayoutId id="2147483687" r:id="rId7"/>
    <p:sldLayoutId id="2147483686" r:id="rId8"/>
    <p:sldLayoutId id="2147483685" r:id="rId9"/>
    <p:sldLayoutId id="2147483684" r:id="rId10"/>
    <p:sldLayoutId id="2147483683" r:id="rId11"/>
    <p:sldLayoutId id="2147483682" r:id="rId12"/>
    <p:sldLayoutId id="2147483681" r:id="rId13"/>
    <p:sldLayoutId id="2147483680" r:id="rId14"/>
    <p:sldLayoutId id="2147483679" r:id="rId15"/>
    <p:sldLayoutId id="2147483678" r:id="rId16"/>
    <p:sldLayoutId id="2147483677" r:id="rId17"/>
    <p:sldLayoutId id="2147483697" r:id="rId18"/>
    <p:sldLayoutId id="2147483698" r:id="rId19"/>
    <p:sldLayoutId id="2147483699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indent="-3429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marL="742950" lvl="1" indent="-28575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marL="1143000" lvl="2" indent="-228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marL="1600200" lvl="3" indent="-228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marL="2057400" lvl="4" indent="-228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599" cy="276141"/>
          </a:xfrm>
        </p:spPr>
        <p:txBody>
          <a:bodyPr/>
          <a:lstStyle/>
          <a:p>
            <a:r>
              <a:rPr lang="en-US" sz="2000" dirty="0">
                <a:solidFill>
                  <a:srgbClr val="000000"/>
                </a:solidFill>
                <a:latin typeface="Calibri" pitchFamily="34" charset="0"/>
                <a:cs typeface="Arial" charset="0"/>
                <a:sym typeface="Arial" charset="0"/>
              </a:rPr>
              <a:t>Reference complete costume</a:t>
            </a:r>
            <a:endParaRPr lang="nl-NL" sz="2000" dirty="0"/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idx="2"/>
          </p:nvPr>
        </p:nvSpPr>
        <p:spPr>
          <a:xfrm>
            <a:off x="457200" y="1512026"/>
            <a:ext cx="4040187" cy="5051342"/>
          </a:xfrm>
          <a:ln>
            <a:solidFill>
              <a:schemeClr val="tx1"/>
            </a:solidFill>
          </a:ln>
        </p:spPr>
        <p:txBody>
          <a:bodyPr/>
          <a:lstStyle/>
          <a:p>
            <a:pPr indent="0">
              <a:buNone/>
            </a:pPr>
            <a:endParaRPr lang="nl-NL" dirty="0"/>
          </a:p>
          <a:p>
            <a:pPr indent="0">
              <a:buNone/>
            </a:pPr>
            <a:endParaRPr lang="nl-NL" dirty="0"/>
          </a:p>
          <a:p>
            <a:pPr indent="0">
              <a:buNone/>
            </a:pPr>
            <a:endParaRPr lang="nl-NL" dirty="0"/>
          </a:p>
          <a:p>
            <a:pPr indent="0">
              <a:buNone/>
            </a:pPr>
            <a:endParaRPr lang="nl-NL" dirty="0"/>
          </a:p>
          <a:p>
            <a:pPr indent="0">
              <a:buNone/>
            </a:pPr>
            <a:endParaRPr lang="nl-NL" dirty="0"/>
          </a:p>
          <a:p>
            <a:pPr indent="0">
              <a:buNone/>
            </a:pPr>
            <a:r>
              <a:rPr lang="en-US" dirty="0">
                <a:solidFill>
                  <a:srgbClr val="A6A6A6"/>
                </a:solidFill>
                <a:latin typeface="Calibri" pitchFamily="34" charset="0"/>
                <a:cs typeface="Arial" charset="0"/>
                <a:sym typeface="Arial" charset="0"/>
              </a:rPr>
              <a:t>             </a:t>
            </a:r>
          </a:p>
          <a:p>
            <a:pPr indent="0">
              <a:buNone/>
            </a:pPr>
            <a:endParaRPr lang="nl-NL" dirty="0"/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idx="4"/>
          </p:nvPr>
        </p:nvSpPr>
        <p:spPr>
          <a:xfrm>
            <a:off x="4645026" y="1512027"/>
            <a:ext cx="4041775" cy="5051341"/>
          </a:xfrm>
          <a:ln>
            <a:solidFill>
              <a:schemeClr val="tx1"/>
            </a:solidFill>
          </a:ln>
        </p:spPr>
        <p:txBody>
          <a:bodyPr/>
          <a:lstStyle/>
          <a:p>
            <a:pPr indent="0">
              <a:buNone/>
            </a:pPr>
            <a:endParaRPr lang="nl-NL" dirty="0"/>
          </a:p>
          <a:p>
            <a:pPr indent="0">
              <a:buNone/>
            </a:pPr>
            <a:endParaRPr lang="nl-NL" dirty="0"/>
          </a:p>
          <a:p>
            <a:pPr indent="0">
              <a:buNone/>
            </a:pPr>
            <a:endParaRPr lang="nl-NL" dirty="0"/>
          </a:p>
          <a:p>
            <a:pPr indent="0">
              <a:buNone/>
            </a:pPr>
            <a:endParaRPr lang="nl-NL" dirty="0"/>
          </a:p>
          <a:p>
            <a:pPr indent="0">
              <a:buNone/>
            </a:pPr>
            <a:endParaRPr lang="nl-NL" dirty="0"/>
          </a:p>
          <a:p>
            <a:pPr indent="0">
              <a:buNone/>
            </a:pPr>
            <a:endParaRPr lang="nl-NL" dirty="0"/>
          </a:p>
          <a:p>
            <a:pPr indent="0">
              <a:buNone/>
            </a:pPr>
            <a:r>
              <a:rPr lang="en-US" dirty="0">
                <a:solidFill>
                  <a:srgbClr val="A6A6A6"/>
                </a:solidFill>
                <a:latin typeface="Calibri" pitchFamily="34" charset="0"/>
                <a:cs typeface="Arial" charset="0"/>
                <a:sym typeface="Arial" charset="0"/>
              </a:rPr>
              <a:t>               </a:t>
            </a:r>
            <a:endParaRPr lang="nl-NL" dirty="0"/>
          </a:p>
        </p:txBody>
      </p:sp>
      <p:sp>
        <p:nvSpPr>
          <p:cNvPr id="15" name="Rechthoek 14"/>
          <p:cNvSpPr/>
          <p:nvPr/>
        </p:nvSpPr>
        <p:spPr>
          <a:xfrm>
            <a:off x="4645026" y="977749"/>
            <a:ext cx="4041774" cy="3416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000000"/>
              </a:buClr>
              <a:buSzPct val="25000"/>
            </a:pPr>
            <a:r>
              <a:rPr lang="en-US" sz="1800" kern="0" dirty="0"/>
              <a:t>Back reference</a:t>
            </a:r>
          </a:p>
        </p:txBody>
      </p:sp>
      <p:sp>
        <p:nvSpPr>
          <p:cNvPr id="17" name="Rechthoek 16"/>
          <p:cNvSpPr/>
          <p:nvPr/>
        </p:nvSpPr>
        <p:spPr>
          <a:xfrm>
            <a:off x="455613" y="977749"/>
            <a:ext cx="4041774" cy="3416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000000"/>
              </a:buClr>
              <a:buSzPct val="25000"/>
            </a:pPr>
            <a:r>
              <a:rPr lang="en-US" sz="1800" kern="0" dirty="0"/>
              <a:t>Front reference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0F2EF6E8-BC68-43D8-A7FC-02190293742A}"/>
              </a:ext>
            </a:extLst>
          </p:cNvPr>
          <p:cNvSpPr/>
          <p:nvPr/>
        </p:nvSpPr>
        <p:spPr>
          <a:xfrm>
            <a:off x="455612" y="518954"/>
            <a:ext cx="8229599" cy="3416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000000"/>
              </a:buClr>
              <a:buSzPct val="25000"/>
            </a:pPr>
            <a:r>
              <a:rPr lang="en-US" sz="1800" kern="0" dirty="0"/>
              <a:t>Character name – Series name</a:t>
            </a:r>
          </a:p>
        </p:txBody>
      </p:sp>
    </p:spTree>
    <p:extLst>
      <p:ext uri="{BB962C8B-B14F-4D97-AF65-F5344CB8AC3E}">
        <p14:creationId xmlns:p14="http://schemas.microsoft.com/office/powerpoint/2010/main" val="2676810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Shape 211"/>
          <p:cNvSpPr>
            <a:spLocks noChangeArrowheads="1"/>
          </p:cNvSpPr>
          <p:nvPr/>
        </p:nvSpPr>
        <p:spPr bwMode="auto">
          <a:xfrm>
            <a:off x="457200" y="714375"/>
            <a:ext cx="8255000" cy="1835944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/>
          </a:p>
        </p:txBody>
      </p:sp>
      <p:cxnSp>
        <p:nvCxnSpPr>
          <p:cNvPr id="28677" name="Shape 212"/>
          <p:cNvCxnSpPr>
            <a:cxnSpLocks noChangeShapeType="1"/>
            <a:stCxn id="28676" idx="0"/>
          </p:cNvCxnSpPr>
          <p:nvPr/>
        </p:nvCxnSpPr>
        <p:spPr bwMode="auto">
          <a:xfrm>
            <a:off x="4584700" y="714375"/>
            <a:ext cx="0" cy="1835944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ot"/>
            <a:round/>
            <a:headEnd/>
            <a:tailEnd/>
          </a:ln>
        </p:spPr>
      </p:cxnSp>
      <p:cxnSp>
        <p:nvCxnSpPr>
          <p:cNvPr id="28678" name="Shape 213"/>
          <p:cNvCxnSpPr>
            <a:cxnSpLocks noChangeShapeType="1"/>
          </p:cNvCxnSpPr>
          <p:nvPr/>
        </p:nvCxnSpPr>
        <p:spPr bwMode="auto">
          <a:xfrm>
            <a:off x="6616700" y="714375"/>
            <a:ext cx="0" cy="1835944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ot"/>
            <a:round/>
            <a:headEnd/>
            <a:tailEnd/>
          </a:ln>
        </p:spPr>
      </p:cxnSp>
      <p:cxnSp>
        <p:nvCxnSpPr>
          <p:cNvPr id="28679" name="Shape 214"/>
          <p:cNvCxnSpPr>
            <a:cxnSpLocks noChangeShapeType="1"/>
          </p:cNvCxnSpPr>
          <p:nvPr/>
        </p:nvCxnSpPr>
        <p:spPr bwMode="auto">
          <a:xfrm>
            <a:off x="2552700" y="714375"/>
            <a:ext cx="0" cy="1835944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ot"/>
            <a:round/>
            <a:headEnd/>
            <a:tailEnd/>
          </a:ln>
        </p:spPr>
      </p:cxnSp>
      <p:sp>
        <p:nvSpPr>
          <p:cNvPr id="28680" name="Shape 215"/>
          <p:cNvSpPr>
            <a:spLocks noChangeArrowheads="1"/>
          </p:cNvSpPr>
          <p:nvPr/>
        </p:nvSpPr>
        <p:spPr bwMode="auto">
          <a:xfrm>
            <a:off x="465667" y="441723"/>
            <a:ext cx="8229600" cy="211931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/>
          </a:p>
        </p:txBody>
      </p:sp>
      <p:sp>
        <p:nvSpPr>
          <p:cNvPr id="28681" name="Shape 216"/>
          <p:cNvSpPr>
            <a:spLocks noChangeArrowheads="1"/>
          </p:cNvSpPr>
          <p:nvPr/>
        </p:nvSpPr>
        <p:spPr bwMode="auto">
          <a:xfrm>
            <a:off x="442384" y="2648706"/>
            <a:ext cx="8229600" cy="1050567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/>
          </a:p>
        </p:txBody>
      </p:sp>
      <p:sp>
        <p:nvSpPr>
          <p:cNvPr id="28683" name="Shape 218"/>
          <p:cNvSpPr txBox="1">
            <a:spLocks noGrp="1"/>
          </p:cNvSpPr>
          <p:nvPr>
            <p:ph type="body" idx="1"/>
          </p:nvPr>
        </p:nvSpPr>
        <p:spPr>
          <a:xfrm>
            <a:off x="444500" y="713185"/>
            <a:ext cx="8255000" cy="1835944"/>
          </a:xfrm>
        </p:spPr>
        <p:txBody>
          <a:bodyPr tIns="45700" bIns="45700" anchor="ctr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en-US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(Progress images)</a:t>
            </a:r>
          </a:p>
        </p:txBody>
      </p:sp>
      <p:sp>
        <p:nvSpPr>
          <p:cNvPr id="28685" name="Shape 220"/>
          <p:cNvSpPr txBox="1">
            <a:spLocks noGrp="1"/>
          </p:cNvSpPr>
          <p:nvPr>
            <p:ph type="title"/>
          </p:nvPr>
        </p:nvSpPr>
        <p:spPr>
          <a:xfrm>
            <a:off x="-2714263" y="389553"/>
            <a:ext cx="8229600" cy="273844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cs typeface="Arial" charset="0"/>
                <a:sym typeface="Arial" charset="0"/>
              </a:rPr>
              <a:t>Work in Progress</a:t>
            </a:r>
          </a:p>
        </p:txBody>
      </p:sp>
      <p:sp>
        <p:nvSpPr>
          <p:cNvPr id="28686" name="Shape 221"/>
          <p:cNvSpPr>
            <a:spLocks noChangeArrowheads="1"/>
          </p:cNvSpPr>
          <p:nvPr/>
        </p:nvSpPr>
        <p:spPr bwMode="auto">
          <a:xfrm>
            <a:off x="442384" y="5757863"/>
            <a:ext cx="8229600" cy="939402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 sz="1200" dirty="0"/>
          </a:p>
        </p:txBody>
      </p:sp>
      <p:sp>
        <p:nvSpPr>
          <p:cNvPr id="28688" name="Shape 223"/>
          <p:cNvSpPr>
            <a:spLocks noChangeArrowheads="1"/>
          </p:cNvSpPr>
          <p:nvPr/>
        </p:nvSpPr>
        <p:spPr bwMode="auto">
          <a:xfrm>
            <a:off x="457200" y="3857625"/>
            <a:ext cx="8255000" cy="1835944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/>
          </a:p>
        </p:txBody>
      </p:sp>
      <p:cxnSp>
        <p:nvCxnSpPr>
          <p:cNvPr id="28689" name="Shape 224"/>
          <p:cNvCxnSpPr>
            <a:cxnSpLocks noChangeShapeType="1"/>
            <a:stCxn id="28688" idx="0"/>
          </p:cNvCxnSpPr>
          <p:nvPr/>
        </p:nvCxnSpPr>
        <p:spPr bwMode="auto">
          <a:xfrm>
            <a:off x="4584700" y="3857625"/>
            <a:ext cx="0" cy="1835944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ot"/>
            <a:round/>
            <a:headEnd/>
            <a:tailEnd/>
          </a:ln>
        </p:spPr>
      </p:cxnSp>
      <p:cxnSp>
        <p:nvCxnSpPr>
          <p:cNvPr id="28690" name="Shape 225"/>
          <p:cNvCxnSpPr>
            <a:cxnSpLocks noChangeShapeType="1"/>
          </p:cNvCxnSpPr>
          <p:nvPr/>
        </p:nvCxnSpPr>
        <p:spPr bwMode="auto">
          <a:xfrm>
            <a:off x="6616700" y="3857625"/>
            <a:ext cx="0" cy="1835944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ot"/>
            <a:round/>
            <a:headEnd/>
            <a:tailEnd/>
          </a:ln>
        </p:spPr>
      </p:cxnSp>
      <p:cxnSp>
        <p:nvCxnSpPr>
          <p:cNvPr id="28691" name="Shape 226"/>
          <p:cNvCxnSpPr>
            <a:cxnSpLocks noChangeShapeType="1"/>
          </p:cNvCxnSpPr>
          <p:nvPr/>
        </p:nvCxnSpPr>
        <p:spPr bwMode="auto">
          <a:xfrm>
            <a:off x="2552700" y="3857625"/>
            <a:ext cx="0" cy="1835944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ot"/>
            <a:round/>
            <a:headEnd/>
            <a:tailEnd/>
          </a:ln>
        </p:spPr>
      </p:cxnSp>
      <p:sp>
        <p:nvSpPr>
          <p:cNvPr id="28695" name="Shape 230"/>
          <p:cNvSpPr txBox="1">
            <a:spLocks noGrp="1"/>
          </p:cNvSpPr>
          <p:nvPr>
            <p:ph type="body" idx="1"/>
          </p:nvPr>
        </p:nvSpPr>
        <p:spPr>
          <a:xfrm>
            <a:off x="444500" y="3856435"/>
            <a:ext cx="8255000" cy="1835944"/>
          </a:xfrm>
        </p:spPr>
        <p:txBody>
          <a:bodyPr tIns="45700" bIns="45700" anchor="ctr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en-US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(Progress images)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F7D000E-FB31-47DD-9B16-E59E60E2AB9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44500" y="5693569"/>
            <a:ext cx="8255000" cy="756047"/>
          </a:xfrm>
        </p:spPr>
        <p:txBody>
          <a:bodyPr/>
          <a:lstStyle/>
          <a:p>
            <a:r>
              <a:rPr lang="nl-NL" dirty="0" err="1"/>
              <a:t>Explanation</a:t>
            </a:r>
            <a:r>
              <a:rPr lang="nl-NL" dirty="0"/>
              <a:t>: </a:t>
            </a:r>
          </a:p>
        </p:txBody>
      </p:sp>
      <p:sp>
        <p:nvSpPr>
          <p:cNvPr id="29" name="Tijdelijke aanduiding voor tekst 2">
            <a:extLst>
              <a:ext uri="{FF2B5EF4-FFF2-40B4-BE49-F238E27FC236}">
                <a16:creationId xmlns:a16="http://schemas.microsoft.com/office/drawing/2014/main" id="{B90AD6FE-9F8A-40E9-99D0-2AA10E13DB2C}"/>
              </a:ext>
            </a:extLst>
          </p:cNvPr>
          <p:cNvSpPr txBox="1">
            <a:spLocks/>
          </p:cNvSpPr>
          <p:nvPr/>
        </p:nvSpPr>
        <p:spPr bwMode="auto">
          <a:xfrm>
            <a:off x="444500" y="2605089"/>
            <a:ext cx="8255000" cy="756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6985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762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254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254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kern="0"/>
              <a:t>Explanation: </a:t>
            </a:r>
            <a:endParaRPr lang="nl-NL" kern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Shape 211"/>
          <p:cNvSpPr>
            <a:spLocks noChangeArrowheads="1"/>
          </p:cNvSpPr>
          <p:nvPr/>
        </p:nvSpPr>
        <p:spPr bwMode="auto">
          <a:xfrm>
            <a:off x="457200" y="714375"/>
            <a:ext cx="8255000" cy="1835944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/>
          </a:p>
        </p:txBody>
      </p:sp>
      <p:cxnSp>
        <p:nvCxnSpPr>
          <p:cNvPr id="28677" name="Shape 212"/>
          <p:cNvCxnSpPr>
            <a:cxnSpLocks noChangeShapeType="1"/>
            <a:stCxn id="28676" idx="0"/>
          </p:cNvCxnSpPr>
          <p:nvPr/>
        </p:nvCxnSpPr>
        <p:spPr bwMode="auto">
          <a:xfrm>
            <a:off x="4584700" y="714375"/>
            <a:ext cx="0" cy="1835944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ot"/>
            <a:round/>
            <a:headEnd/>
            <a:tailEnd/>
          </a:ln>
        </p:spPr>
      </p:cxnSp>
      <p:cxnSp>
        <p:nvCxnSpPr>
          <p:cNvPr id="28678" name="Shape 213"/>
          <p:cNvCxnSpPr>
            <a:cxnSpLocks noChangeShapeType="1"/>
          </p:cNvCxnSpPr>
          <p:nvPr/>
        </p:nvCxnSpPr>
        <p:spPr bwMode="auto">
          <a:xfrm>
            <a:off x="6616700" y="714375"/>
            <a:ext cx="0" cy="1835944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ot"/>
            <a:round/>
            <a:headEnd/>
            <a:tailEnd/>
          </a:ln>
        </p:spPr>
      </p:cxnSp>
      <p:cxnSp>
        <p:nvCxnSpPr>
          <p:cNvPr id="28679" name="Shape 214"/>
          <p:cNvCxnSpPr>
            <a:cxnSpLocks noChangeShapeType="1"/>
          </p:cNvCxnSpPr>
          <p:nvPr/>
        </p:nvCxnSpPr>
        <p:spPr bwMode="auto">
          <a:xfrm>
            <a:off x="2552700" y="714375"/>
            <a:ext cx="0" cy="1835944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ot"/>
            <a:round/>
            <a:headEnd/>
            <a:tailEnd/>
          </a:ln>
        </p:spPr>
      </p:cxnSp>
      <p:sp>
        <p:nvSpPr>
          <p:cNvPr id="28680" name="Shape 215"/>
          <p:cNvSpPr>
            <a:spLocks noChangeArrowheads="1"/>
          </p:cNvSpPr>
          <p:nvPr/>
        </p:nvSpPr>
        <p:spPr bwMode="auto">
          <a:xfrm>
            <a:off x="465667" y="441723"/>
            <a:ext cx="8229600" cy="211931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/>
          </a:p>
        </p:txBody>
      </p:sp>
      <p:sp>
        <p:nvSpPr>
          <p:cNvPr id="28681" name="Shape 216"/>
          <p:cNvSpPr>
            <a:spLocks noChangeArrowheads="1"/>
          </p:cNvSpPr>
          <p:nvPr/>
        </p:nvSpPr>
        <p:spPr bwMode="auto">
          <a:xfrm>
            <a:off x="442384" y="2648706"/>
            <a:ext cx="8229600" cy="1050567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/>
          </a:p>
        </p:txBody>
      </p:sp>
      <p:sp>
        <p:nvSpPr>
          <p:cNvPr id="28683" name="Shape 218"/>
          <p:cNvSpPr txBox="1">
            <a:spLocks noGrp="1"/>
          </p:cNvSpPr>
          <p:nvPr>
            <p:ph type="body" idx="1"/>
          </p:nvPr>
        </p:nvSpPr>
        <p:spPr>
          <a:xfrm>
            <a:off x="444500" y="713185"/>
            <a:ext cx="8255000" cy="1835944"/>
          </a:xfrm>
        </p:spPr>
        <p:txBody>
          <a:bodyPr tIns="45700" bIns="45700" anchor="ctr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en-US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(Progress images)</a:t>
            </a:r>
          </a:p>
        </p:txBody>
      </p:sp>
      <p:sp>
        <p:nvSpPr>
          <p:cNvPr id="28685" name="Shape 220"/>
          <p:cNvSpPr txBox="1">
            <a:spLocks noGrp="1"/>
          </p:cNvSpPr>
          <p:nvPr>
            <p:ph type="title"/>
          </p:nvPr>
        </p:nvSpPr>
        <p:spPr>
          <a:xfrm>
            <a:off x="-2714263" y="389553"/>
            <a:ext cx="8229600" cy="273844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cs typeface="Arial" charset="0"/>
                <a:sym typeface="Arial" charset="0"/>
              </a:rPr>
              <a:t>Work in Progress</a:t>
            </a:r>
          </a:p>
        </p:txBody>
      </p:sp>
      <p:sp>
        <p:nvSpPr>
          <p:cNvPr id="28686" name="Shape 221"/>
          <p:cNvSpPr>
            <a:spLocks noChangeArrowheads="1"/>
          </p:cNvSpPr>
          <p:nvPr/>
        </p:nvSpPr>
        <p:spPr bwMode="auto">
          <a:xfrm>
            <a:off x="442384" y="5757863"/>
            <a:ext cx="8229600" cy="939402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 sz="1200" dirty="0"/>
          </a:p>
        </p:txBody>
      </p:sp>
      <p:sp>
        <p:nvSpPr>
          <p:cNvPr id="28688" name="Shape 223"/>
          <p:cNvSpPr>
            <a:spLocks noChangeArrowheads="1"/>
          </p:cNvSpPr>
          <p:nvPr/>
        </p:nvSpPr>
        <p:spPr bwMode="auto">
          <a:xfrm>
            <a:off x="457200" y="3857625"/>
            <a:ext cx="8255000" cy="1835944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/>
          </a:p>
        </p:txBody>
      </p:sp>
      <p:cxnSp>
        <p:nvCxnSpPr>
          <p:cNvPr id="28689" name="Shape 224"/>
          <p:cNvCxnSpPr>
            <a:cxnSpLocks noChangeShapeType="1"/>
            <a:stCxn id="28688" idx="0"/>
          </p:cNvCxnSpPr>
          <p:nvPr/>
        </p:nvCxnSpPr>
        <p:spPr bwMode="auto">
          <a:xfrm>
            <a:off x="4584700" y="3857625"/>
            <a:ext cx="0" cy="1835944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ot"/>
            <a:round/>
            <a:headEnd/>
            <a:tailEnd/>
          </a:ln>
        </p:spPr>
      </p:cxnSp>
      <p:cxnSp>
        <p:nvCxnSpPr>
          <p:cNvPr id="28690" name="Shape 225"/>
          <p:cNvCxnSpPr>
            <a:cxnSpLocks noChangeShapeType="1"/>
          </p:cNvCxnSpPr>
          <p:nvPr/>
        </p:nvCxnSpPr>
        <p:spPr bwMode="auto">
          <a:xfrm>
            <a:off x="6616700" y="3857625"/>
            <a:ext cx="0" cy="1835944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ot"/>
            <a:round/>
            <a:headEnd/>
            <a:tailEnd/>
          </a:ln>
        </p:spPr>
      </p:cxnSp>
      <p:cxnSp>
        <p:nvCxnSpPr>
          <p:cNvPr id="28691" name="Shape 226"/>
          <p:cNvCxnSpPr>
            <a:cxnSpLocks noChangeShapeType="1"/>
          </p:cNvCxnSpPr>
          <p:nvPr/>
        </p:nvCxnSpPr>
        <p:spPr bwMode="auto">
          <a:xfrm>
            <a:off x="2552700" y="3857625"/>
            <a:ext cx="0" cy="1835944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ot"/>
            <a:round/>
            <a:headEnd/>
            <a:tailEnd/>
          </a:ln>
        </p:spPr>
      </p:cxnSp>
      <p:sp>
        <p:nvSpPr>
          <p:cNvPr id="28695" name="Shape 230"/>
          <p:cNvSpPr txBox="1">
            <a:spLocks noGrp="1"/>
          </p:cNvSpPr>
          <p:nvPr>
            <p:ph type="body" idx="1"/>
          </p:nvPr>
        </p:nvSpPr>
        <p:spPr>
          <a:xfrm>
            <a:off x="444500" y="3856435"/>
            <a:ext cx="8255000" cy="1835944"/>
          </a:xfrm>
        </p:spPr>
        <p:txBody>
          <a:bodyPr tIns="45700" bIns="45700" anchor="ctr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en-US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(Progress images)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F7D000E-FB31-47DD-9B16-E59E60E2AB9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44500" y="5693569"/>
            <a:ext cx="8255000" cy="756047"/>
          </a:xfrm>
        </p:spPr>
        <p:txBody>
          <a:bodyPr/>
          <a:lstStyle/>
          <a:p>
            <a:r>
              <a:rPr lang="nl-NL" dirty="0" err="1"/>
              <a:t>Explanation</a:t>
            </a:r>
            <a:r>
              <a:rPr lang="nl-NL" dirty="0"/>
              <a:t>: </a:t>
            </a:r>
          </a:p>
        </p:txBody>
      </p:sp>
      <p:sp>
        <p:nvSpPr>
          <p:cNvPr id="29" name="Tijdelijke aanduiding voor tekst 2">
            <a:extLst>
              <a:ext uri="{FF2B5EF4-FFF2-40B4-BE49-F238E27FC236}">
                <a16:creationId xmlns:a16="http://schemas.microsoft.com/office/drawing/2014/main" id="{B90AD6FE-9F8A-40E9-99D0-2AA10E13DB2C}"/>
              </a:ext>
            </a:extLst>
          </p:cNvPr>
          <p:cNvSpPr txBox="1">
            <a:spLocks/>
          </p:cNvSpPr>
          <p:nvPr/>
        </p:nvSpPr>
        <p:spPr bwMode="auto">
          <a:xfrm>
            <a:off x="444500" y="2605089"/>
            <a:ext cx="8255000" cy="756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6985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762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254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254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kern="0"/>
              <a:t>Explanation: </a:t>
            </a:r>
            <a:endParaRPr lang="nl-NL" kern="0" dirty="0"/>
          </a:p>
        </p:txBody>
      </p:sp>
    </p:spTree>
    <p:extLst>
      <p:ext uri="{BB962C8B-B14F-4D97-AF65-F5344CB8AC3E}">
        <p14:creationId xmlns:p14="http://schemas.microsoft.com/office/powerpoint/2010/main" val="1711471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Shape 351"/>
          <p:cNvSpPr>
            <a:spLocks noChangeArrowheads="1"/>
          </p:cNvSpPr>
          <p:nvPr/>
        </p:nvSpPr>
        <p:spPr bwMode="auto">
          <a:xfrm>
            <a:off x="444501" y="557213"/>
            <a:ext cx="1985433" cy="1889522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/>
          </a:p>
        </p:txBody>
      </p:sp>
      <p:sp>
        <p:nvSpPr>
          <p:cNvPr id="34821" name="Shape 352"/>
          <p:cNvSpPr>
            <a:spLocks noChangeArrowheads="1"/>
          </p:cNvSpPr>
          <p:nvPr/>
        </p:nvSpPr>
        <p:spPr bwMode="auto">
          <a:xfrm>
            <a:off x="2459567" y="557213"/>
            <a:ext cx="1987551" cy="1889522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/>
          </a:p>
        </p:txBody>
      </p:sp>
      <p:sp>
        <p:nvSpPr>
          <p:cNvPr id="34823" name="Shape 354"/>
          <p:cNvSpPr txBox="1">
            <a:spLocks noGrp="1"/>
          </p:cNvSpPr>
          <p:nvPr>
            <p:ph type="body" idx="1"/>
          </p:nvPr>
        </p:nvSpPr>
        <p:spPr>
          <a:xfrm>
            <a:off x="444501" y="551260"/>
            <a:ext cx="1985433" cy="1889522"/>
          </a:xfrm>
        </p:spPr>
        <p:txBody>
          <a:bodyPr tIns="45700" bIns="45700" anchor="ctr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en-US" sz="2400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(</a:t>
            </a:r>
            <a:r>
              <a:rPr lang="en-US" sz="2000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Reference)</a:t>
            </a:r>
          </a:p>
        </p:txBody>
      </p:sp>
      <p:sp>
        <p:nvSpPr>
          <p:cNvPr id="34824" name="Shape 355"/>
          <p:cNvSpPr txBox="1">
            <a:spLocks noGrp="1"/>
          </p:cNvSpPr>
          <p:nvPr>
            <p:ph type="body" idx="2"/>
          </p:nvPr>
        </p:nvSpPr>
        <p:spPr>
          <a:xfrm>
            <a:off x="2459567" y="551260"/>
            <a:ext cx="1987551" cy="1889522"/>
          </a:xfrm>
        </p:spPr>
        <p:txBody>
          <a:bodyPr tIns="45700" bIns="45700" anchor="ctr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en-US" sz="2400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(</a:t>
            </a:r>
            <a:r>
              <a:rPr lang="en-US" sz="2000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Finished product</a:t>
            </a:r>
            <a:r>
              <a:rPr lang="en-US" sz="2400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)</a:t>
            </a:r>
          </a:p>
        </p:txBody>
      </p:sp>
      <p:sp>
        <p:nvSpPr>
          <p:cNvPr id="34826" name="Shape 357"/>
          <p:cNvSpPr txBox="1">
            <a:spLocks noGrp="1"/>
          </p:cNvSpPr>
          <p:nvPr>
            <p:ph type="title"/>
          </p:nvPr>
        </p:nvSpPr>
        <p:spPr>
          <a:xfrm>
            <a:off x="457200" y="160735"/>
            <a:ext cx="8229600" cy="238125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cs typeface="Arial" charset="0"/>
                <a:sym typeface="Arial" charset="0"/>
              </a:rPr>
              <a:t>Details</a:t>
            </a:r>
          </a:p>
        </p:txBody>
      </p:sp>
      <p:sp>
        <p:nvSpPr>
          <p:cNvPr id="34829" name="Shape 360"/>
          <p:cNvSpPr>
            <a:spLocks noChangeArrowheads="1"/>
          </p:cNvSpPr>
          <p:nvPr/>
        </p:nvSpPr>
        <p:spPr bwMode="auto">
          <a:xfrm>
            <a:off x="4711701" y="557213"/>
            <a:ext cx="1985433" cy="1889522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/>
          </a:p>
        </p:txBody>
      </p:sp>
      <p:sp>
        <p:nvSpPr>
          <p:cNvPr id="34830" name="Shape 361"/>
          <p:cNvSpPr>
            <a:spLocks noChangeArrowheads="1"/>
          </p:cNvSpPr>
          <p:nvPr/>
        </p:nvSpPr>
        <p:spPr bwMode="auto">
          <a:xfrm>
            <a:off x="6726767" y="557213"/>
            <a:ext cx="1987551" cy="1889522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/>
          </a:p>
        </p:txBody>
      </p:sp>
      <p:sp>
        <p:nvSpPr>
          <p:cNvPr id="34831" name="Shape 362"/>
          <p:cNvSpPr>
            <a:spLocks noChangeArrowheads="1"/>
          </p:cNvSpPr>
          <p:nvPr/>
        </p:nvSpPr>
        <p:spPr bwMode="auto">
          <a:xfrm>
            <a:off x="4725458" y="2546153"/>
            <a:ext cx="4002617" cy="930473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 sz="1200"/>
          </a:p>
        </p:txBody>
      </p:sp>
      <p:sp>
        <p:nvSpPr>
          <p:cNvPr id="34832" name="Shape 363"/>
          <p:cNvSpPr txBox="1">
            <a:spLocks noGrp="1"/>
          </p:cNvSpPr>
          <p:nvPr>
            <p:ph type="body" idx="1"/>
          </p:nvPr>
        </p:nvSpPr>
        <p:spPr>
          <a:xfrm>
            <a:off x="4711701" y="551260"/>
            <a:ext cx="1985433" cy="1889522"/>
          </a:xfrm>
        </p:spPr>
        <p:txBody>
          <a:bodyPr tIns="45700" bIns="45700" anchor="ctr"/>
          <a:lstStyle/>
          <a:p>
            <a:pPr algn="l"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400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    (</a:t>
            </a:r>
            <a:r>
              <a:rPr lang="en-US" sz="2000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Reference</a:t>
            </a:r>
            <a:r>
              <a:rPr lang="en-US" sz="2400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)</a:t>
            </a:r>
          </a:p>
        </p:txBody>
      </p:sp>
      <p:sp>
        <p:nvSpPr>
          <p:cNvPr id="34833" name="Shape 364"/>
          <p:cNvSpPr txBox="1">
            <a:spLocks noGrp="1"/>
          </p:cNvSpPr>
          <p:nvPr>
            <p:ph type="body" idx="2"/>
          </p:nvPr>
        </p:nvSpPr>
        <p:spPr>
          <a:xfrm>
            <a:off x="6726767" y="551260"/>
            <a:ext cx="1987551" cy="1889522"/>
          </a:xfrm>
        </p:spPr>
        <p:txBody>
          <a:bodyPr tIns="45700" bIns="45700" anchor="ctr"/>
          <a:lstStyle/>
          <a:p>
            <a:pPr algn="l" eaLnBrk="1" hangingPunct="1"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2400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   </a:t>
            </a:r>
            <a:r>
              <a:rPr lang="en-US" sz="2800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(</a:t>
            </a:r>
            <a:r>
              <a:rPr lang="en-US" sz="2400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Finished product</a:t>
            </a:r>
            <a:r>
              <a:rPr lang="en-US" sz="2800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)</a:t>
            </a:r>
          </a:p>
          <a:p>
            <a:pPr algn="l"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2400" dirty="0">
              <a:solidFill>
                <a:srgbClr val="A5A5A5"/>
              </a:solidFill>
              <a:latin typeface="Calibri" pitchFamily="34" charset="0"/>
              <a:cs typeface="Arial" charset="0"/>
              <a:sym typeface="Arial" charset="0"/>
            </a:endParaRPr>
          </a:p>
        </p:txBody>
      </p:sp>
      <p:sp>
        <p:nvSpPr>
          <p:cNvPr id="34834" name="Shape 365"/>
          <p:cNvSpPr txBox="1">
            <a:spLocks noGrp="1"/>
          </p:cNvSpPr>
          <p:nvPr>
            <p:ph type="body" idx="3"/>
          </p:nvPr>
        </p:nvSpPr>
        <p:spPr>
          <a:xfrm>
            <a:off x="4724105" y="2552106"/>
            <a:ext cx="4032251" cy="941188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en-US" sz="1200" dirty="0">
                <a:solidFill>
                  <a:srgbClr val="000000"/>
                </a:solidFill>
                <a:latin typeface="Calibri" pitchFamily="34" charset="0"/>
                <a:cs typeface="Arial" charset="0"/>
                <a:sym typeface="Arial" charset="0"/>
              </a:rPr>
              <a:t>Explanation:</a:t>
            </a:r>
          </a:p>
        </p:txBody>
      </p:sp>
      <p:sp>
        <p:nvSpPr>
          <p:cNvPr id="34837" name="Shape 368"/>
          <p:cNvSpPr>
            <a:spLocks noChangeArrowheads="1"/>
          </p:cNvSpPr>
          <p:nvPr/>
        </p:nvSpPr>
        <p:spPr bwMode="auto">
          <a:xfrm>
            <a:off x="444501" y="3700463"/>
            <a:ext cx="1985433" cy="1889522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/>
          </a:p>
        </p:txBody>
      </p:sp>
      <p:sp>
        <p:nvSpPr>
          <p:cNvPr id="34838" name="Shape 369"/>
          <p:cNvSpPr>
            <a:spLocks noChangeArrowheads="1"/>
          </p:cNvSpPr>
          <p:nvPr/>
        </p:nvSpPr>
        <p:spPr bwMode="auto">
          <a:xfrm>
            <a:off x="2459567" y="3700463"/>
            <a:ext cx="1987551" cy="1889522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/>
          </a:p>
        </p:txBody>
      </p:sp>
      <p:sp>
        <p:nvSpPr>
          <p:cNvPr id="34840" name="Shape 371"/>
          <p:cNvSpPr txBox="1">
            <a:spLocks noGrp="1"/>
          </p:cNvSpPr>
          <p:nvPr>
            <p:ph type="body" idx="1"/>
          </p:nvPr>
        </p:nvSpPr>
        <p:spPr>
          <a:xfrm>
            <a:off x="444501" y="3694510"/>
            <a:ext cx="1985433" cy="1889522"/>
          </a:xfrm>
        </p:spPr>
        <p:txBody>
          <a:bodyPr tIns="45700" bIns="45700" anchor="ctr"/>
          <a:lstStyle/>
          <a:p>
            <a:pPr algn="l"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400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     (</a:t>
            </a:r>
            <a:r>
              <a:rPr lang="en-US" sz="2000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Reference)</a:t>
            </a:r>
          </a:p>
        </p:txBody>
      </p:sp>
      <p:sp>
        <p:nvSpPr>
          <p:cNvPr id="34841" name="Shape 372"/>
          <p:cNvSpPr txBox="1">
            <a:spLocks noGrp="1"/>
          </p:cNvSpPr>
          <p:nvPr>
            <p:ph type="body" idx="2"/>
          </p:nvPr>
        </p:nvSpPr>
        <p:spPr>
          <a:xfrm>
            <a:off x="2459567" y="3694510"/>
            <a:ext cx="1987551" cy="1889522"/>
          </a:xfrm>
        </p:spPr>
        <p:txBody>
          <a:bodyPr tIns="45700" bIns="45700" anchor="ctr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</a:pPr>
            <a:r>
              <a:rPr lang="en-US" sz="2400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(</a:t>
            </a:r>
            <a:r>
              <a:rPr lang="en-US" sz="2000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Finished product</a:t>
            </a:r>
            <a:r>
              <a:rPr lang="en-US" sz="2400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)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en-US" sz="2400" dirty="0">
              <a:solidFill>
                <a:srgbClr val="A5A5A5"/>
              </a:solidFill>
              <a:latin typeface="Calibri" pitchFamily="34" charset="0"/>
              <a:cs typeface="Arial" charset="0"/>
              <a:sym typeface="Arial" charset="0"/>
            </a:endParaRPr>
          </a:p>
        </p:txBody>
      </p:sp>
      <p:sp>
        <p:nvSpPr>
          <p:cNvPr id="34845" name="Shape 376"/>
          <p:cNvSpPr>
            <a:spLocks noChangeArrowheads="1"/>
          </p:cNvSpPr>
          <p:nvPr/>
        </p:nvSpPr>
        <p:spPr bwMode="auto">
          <a:xfrm>
            <a:off x="4711701" y="3700463"/>
            <a:ext cx="1985433" cy="1889522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/>
          </a:p>
        </p:txBody>
      </p:sp>
      <p:sp>
        <p:nvSpPr>
          <p:cNvPr id="34846" name="Shape 377"/>
          <p:cNvSpPr>
            <a:spLocks noChangeArrowheads="1"/>
          </p:cNvSpPr>
          <p:nvPr/>
        </p:nvSpPr>
        <p:spPr bwMode="auto">
          <a:xfrm>
            <a:off x="6726767" y="3700463"/>
            <a:ext cx="1987551" cy="1889522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/>
          </a:p>
        </p:txBody>
      </p:sp>
      <p:sp>
        <p:nvSpPr>
          <p:cNvPr id="34848" name="Shape 379"/>
          <p:cNvSpPr txBox="1">
            <a:spLocks noGrp="1"/>
          </p:cNvSpPr>
          <p:nvPr>
            <p:ph type="body" idx="1"/>
          </p:nvPr>
        </p:nvSpPr>
        <p:spPr>
          <a:xfrm>
            <a:off x="4711701" y="3694510"/>
            <a:ext cx="1985433" cy="1889522"/>
          </a:xfrm>
        </p:spPr>
        <p:txBody>
          <a:bodyPr tIns="45700" bIns="45700" anchor="ctr"/>
          <a:lstStyle/>
          <a:p>
            <a:pPr algn="l"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400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    (Reference)</a:t>
            </a:r>
            <a:endParaRPr lang="en-US" sz="2000" dirty="0">
              <a:solidFill>
                <a:srgbClr val="A5A5A5"/>
              </a:solidFill>
              <a:latin typeface="Calibri" pitchFamily="34" charset="0"/>
              <a:cs typeface="Arial" charset="0"/>
              <a:sym typeface="Arial" charset="0"/>
            </a:endParaRPr>
          </a:p>
        </p:txBody>
      </p:sp>
      <p:sp>
        <p:nvSpPr>
          <p:cNvPr id="34849" name="Shape 380"/>
          <p:cNvSpPr txBox="1">
            <a:spLocks noGrp="1"/>
          </p:cNvSpPr>
          <p:nvPr>
            <p:ph type="body" idx="2"/>
          </p:nvPr>
        </p:nvSpPr>
        <p:spPr>
          <a:xfrm>
            <a:off x="6726767" y="3694510"/>
            <a:ext cx="1987551" cy="1889522"/>
          </a:xfrm>
        </p:spPr>
        <p:txBody>
          <a:bodyPr tIns="45700" bIns="45700" anchor="ctr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en-US" sz="2400" dirty="0">
              <a:solidFill>
                <a:srgbClr val="A5A5A5"/>
              </a:solidFill>
              <a:latin typeface="Calibri" pitchFamily="34" charset="0"/>
              <a:cs typeface="Arial" charset="0"/>
              <a:sym typeface="Arial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</a:pPr>
            <a:r>
              <a:rPr lang="en-US" sz="2400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(</a:t>
            </a:r>
            <a:r>
              <a:rPr lang="en-US" sz="2000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Finished product</a:t>
            </a:r>
            <a:r>
              <a:rPr lang="en-US" sz="2400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)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en-US" sz="2400" dirty="0">
              <a:solidFill>
                <a:srgbClr val="A5A5A5"/>
              </a:solidFill>
              <a:latin typeface="Calibri" pitchFamily="34" charset="0"/>
              <a:cs typeface="Arial" charset="0"/>
              <a:sym typeface="Arial" charset="0"/>
            </a:endParaRPr>
          </a:p>
        </p:txBody>
      </p:sp>
      <p:sp>
        <p:nvSpPr>
          <p:cNvPr id="50" name="Shape 362">
            <a:extLst>
              <a:ext uri="{FF2B5EF4-FFF2-40B4-BE49-F238E27FC236}">
                <a16:creationId xmlns:a16="http://schemas.microsoft.com/office/drawing/2014/main" id="{F8A33BD8-3095-439C-A555-E2A4DA9A1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553" y="5737488"/>
            <a:ext cx="4002617" cy="930473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 sz="1200"/>
          </a:p>
        </p:txBody>
      </p:sp>
      <p:sp>
        <p:nvSpPr>
          <p:cNvPr id="51" name="Shape 365">
            <a:extLst>
              <a:ext uri="{FF2B5EF4-FFF2-40B4-BE49-F238E27FC236}">
                <a16:creationId xmlns:a16="http://schemas.microsoft.com/office/drawing/2014/main" id="{402016FC-2118-48D1-B1F3-C1DC721B7461}"/>
              </a:ext>
            </a:extLst>
          </p:cNvPr>
          <p:cNvSpPr txBox="1">
            <a:spLocks/>
          </p:cNvSpPr>
          <p:nvPr/>
        </p:nvSpPr>
        <p:spPr bwMode="auto">
          <a:xfrm>
            <a:off x="457200" y="5743441"/>
            <a:ext cx="4032251" cy="94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en-US" sz="1200" kern="0">
                <a:solidFill>
                  <a:srgbClr val="000000"/>
                </a:solidFill>
                <a:latin typeface="Calibri" pitchFamily="34" charset="0"/>
                <a:cs typeface="Arial" charset="0"/>
                <a:sym typeface="Arial" charset="0"/>
              </a:rPr>
              <a:t>Explanation:</a:t>
            </a:r>
            <a:endParaRPr lang="en-US" sz="1200" kern="0" dirty="0">
              <a:solidFill>
                <a:srgbClr val="000000"/>
              </a:solidFill>
              <a:latin typeface="Calibri" pitchFamily="34" charset="0"/>
              <a:cs typeface="Arial" charset="0"/>
              <a:sym typeface="Arial" charset="0"/>
            </a:endParaRPr>
          </a:p>
        </p:txBody>
      </p:sp>
      <p:sp>
        <p:nvSpPr>
          <p:cNvPr id="52" name="Shape 362">
            <a:extLst>
              <a:ext uri="{FF2B5EF4-FFF2-40B4-BE49-F238E27FC236}">
                <a16:creationId xmlns:a16="http://schemas.microsoft.com/office/drawing/2014/main" id="{9789B215-1063-49A9-966E-2F25CF8F2C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6811" y="5720820"/>
            <a:ext cx="4002617" cy="930473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 sz="1200"/>
          </a:p>
        </p:txBody>
      </p:sp>
      <p:sp>
        <p:nvSpPr>
          <p:cNvPr id="53" name="Shape 365">
            <a:extLst>
              <a:ext uri="{FF2B5EF4-FFF2-40B4-BE49-F238E27FC236}">
                <a16:creationId xmlns:a16="http://schemas.microsoft.com/office/drawing/2014/main" id="{0DD714F5-2129-45B0-9BEC-50F5BABEFDF2}"/>
              </a:ext>
            </a:extLst>
          </p:cNvPr>
          <p:cNvSpPr txBox="1">
            <a:spLocks/>
          </p:cNvSpPr>
          <p:nvPr/>
        </p:nvSpPr>
        <p:spPr bwMode="auto">
          <a:xfrm>
            <a:off x="4725458" y="5726773"/>
            <a:ext cx="4032251" cy="94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en-US" sz="1200" kern="0">
                <a:solidFill>
                  <a:srgbClr val="000000"/>
                </a:solidFill>
                <a:latin typeface="Calibri" pitchFamily="34" charset="0"/>
                <a:cs typeface="Arial" charset="0"/>
                <a:sym typeface="Arial" charset="0"/>
              </a:rPr>
              <a:t>Explanation:</a:t>
            </a:r>
            <a:endParaRPr lang="en-US" sz="1200" kern="0" dirty="0">
              <a:solidFill>
                <a:srgbClr val="000000"/>
              </a:solidFill>
              <a:latin typeface="Calibri" pitchFamily="34" charset="0"/>
              <a:cs typeface="Arial" charset="0"/>
              <a:sym typeface="Arial" charset="0"/>
            </a:endParaRPr>
          </a:p>
        </p:txBody>
      </p:sp>
      <p:sp>
        <p:nvSpPr>
          <p:cNvPr id="56" name="Shape 362">
            <a:extLst>
              <a:ext uri="{FF2B5EF4-FFF2-40B4-BE49-F238E27FC236}">
                <a16:creationId xmlns:a16="http://schemas.microsoft.com/office/drawing/2014/main" id="{70B32CC2-149E-472A-A7B0-BE0E215B8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906" y="2540200"/>
            <a:ext cx="4002617" cy="930473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 sz="1200"/>
          </a:p>
        </p:txBody>
      </p:sp>
      <p:sp>
        <p:nvSpPr>
          <p:cNvPr id="57" name="Shape 365">
            <a:extLst>
              <a:ext uri="{FF2B5EF4-FFF2-40B4-BE49-F238E27FC236}">
                <a16:creationId xmlns:a16="http://schemas.microsoft.com/office/drawing/2014/main" id="{04F97454-30B4-47C1-B751-E5ED076EAF3F}"/>
              </a:ext>
            </a:extLst>
          </p:cNvPr>
          <p:cNvSpPr txBox="1">
            <a:spLocks/>
          </p:cNvSpPr>
          <p:nvPr/>
        </p:nvSpPr>
        <p:spPr bwMode="auto">
          <a:xfrm>
            <a:off x="458553" y="2546153"/>
            <a:ext cx="4032251" cy="94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en-US" sz="1200" kern="0">
                <a:solidFill>
                  <a:srgbClr val="000000"/>
                </a:solidFill>
                <a:latin typeface="Calibri" pitchFamily="34" charset="0"/>
                <a:cs typeface="Arial" charset="0"/>
                <a:sym typeface="Arial" charset="0"/>
              </a:rPr>
              <a:t>Explanation:</a:t>
            </a:r>
            <a:endParaRPr lang="en-US" sz="1200" kern="0" dirty="0">
              <a:solidFill>
                <a:srgbClr val="000000"/>
              </a:solidFill>
              <a:latin typeface="Calibri" pitchFamily="34" charset="0"/>
              <a:cs typeface="Arial" charset="0"/>
              <a:sym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hape 442"/>
          <p:cNvSpPr>
            <a:spLocks noChangeArrowheads="1"/>
          </p:cNvSpPr>
          <p:nvPr/>
        </p:nvSpPr>
        <p:spPr bwMode="auto">
          <a:xfrm>
            <a:off x="457200" y="829032"/>
            <a:ext cx="4032251" cy="2710697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/>
          </a:p>
        </p:txBody>
      </p:sp>
      <p:sp>
        <p:nvSpPr>
          <p:cNvPr id="36867" name="Shape 443"/>
          <p:cNvSpPr>
            <a:spLocks noChangeArrowheads="1"/>
          </p:cNvSpPr>
          <p:nvPr/>
        </p:nvSpPr>
        <p:spPr bwMode="auto">
          <a:xfrm>
            <a:off x="4673600" y="829032"/>
            <a:ext cx="4032251" cy="2710697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/>
          </a:p>
        </p:txBody>
      </p:sp>
      <p:sp>
        <p:nvSpPr>
          <p:cNvPr id="36868" name="Shape 444"/>
          <p:cNvSpPr>
            <a:spLocks noChangeArrowheads="1"/>
          </p:cNvSpPr>
          <p:nvPr/>
        </p:nvSpPr>
        <p:spPr bwMode="auto">
          <a:xfrm>
            <a:off x="457201" y="457200"/>
            <a:ext cx="8242300" cy="257175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/>
          </a:p>
        </p:txBody>
      </p:sp>
      <p:sp>
        <p:nvSpPr>
          <p:cNvPr id="36870" name="Shape 446"/>
          <p:cNvSpPr txBox="1">
            <a:spLocks noGrp="1"/>
          </p:cNvSpPr>
          <p:nvPr>
            <p:ph type="body" idx="2"/>
          </p:nvPr>
        </p:nvSpPr>
        <p:spPr>
          <a:xfrm>
            <a:off x="457201" y="829032"/>
            <a:ext cx="4032251" cy="2526506"/>
          </a:xfrm>
        </p:spPr>
        <p:txBody>
          <a:bodyPr tIns="45700" bIns="45700" anchor="ctr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en-US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(Reference)</a:t>
            </a:r>
          </a:p>
        </p:txBody>
      </p:sp>
      <p:sp>
        <p:nvSpPr>
          <p:cNvPr id="36872" name="Shape 448"/>
          <p:cNvSpPr txBox="1">
            <a:spLocks noGrp="1"/>
          </p:cNvSpPr>
          <p:nvPr>
            <p:ph type="body" idx="4"/>
          </p:nvPr>
        </p:nvSpPr>
        <p:spPr>
          <a:xfrm>
            <a:off x="4667251" y="1010842"/>
            <a:ext cx="4032249" cy="2525315"/>
          </a:xfrm>
        </p:spPr>
        <p:txBody>
          <a:bodyPr tIns="45700" bIns="45700" anchor="ctr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en-US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(Completed</a:t>
            </a:r>
            <a:br>
              <a:rPr lang="en-US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</a:br>
            <a:r>
              <a:rPr lang="en-US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Prop)</a:t>
            </a:r>
          </a:p>
        </p:txBody>
      </p:sp>
      <p:sp>
        <p:nvSpPr>
          <p:cNvPr id="36873" name="Shape 449"/>
          <p:cNvSpPr txBox="1">
            <a:spLocks noGrp="1"/>
          </p:cNvSpPr>
          <p:nvPr>
            <p:ph type="body" idx="5"/>
          </p:nvPr>
        </p:nvSpPr>
        <p:spPr>
          <a:xfrm>
            <a:off x="444500" y="3584973"/>
            <a:ext cx="8255000" cy="215503"/>
          </a:xfrm>
        </p:spPr>
        <p:txBody>
          <a:bodyPr tIns="45700" bIns="45700" anchor="ctr"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cs typeface="Arial" charset="0"/>
                <a:sym typeface="Arial" charset="0"/>
              </a:rPr>
              <a:t>Prop construction process</a:t>
            </a:r>
          </a:p>
        </p:txBody>
      </p:sp>
      <p:sp>
        <p:nvSpPr>
          <p:cNvPr id="36874" name="Shape 450"/>
          <p:cNvSpPr txBox="1">
            <a:spLocks noGrp="1"/>
          </p:cNvSpPr>
          <p:nvPr>
            <p:ph type="title"/>
          </p:nvPr>
        </p:nvSpPr>
        <p:spPr>
          <a:xfrm>
            <a:off x="457200" y="188119"/>
            <a:ext cx="8229600" cy="257175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cs typeface="Arial" charset="0"/>
                <a:sym typeface="Arial" charset="0"/>
              </a:rPr>
              <a:t>Hand props</a:t>
            </a:r>
          </a:p>
        </p:txBody>
      </p:sp>
      <p:sp>
        <p:nvSpPr>
          <p:cNvPr id="36875" name="Shape 451"/>
          <p:cNvSpPr txBox="1">
            <a:spLocks noGrp="1"/>
          </p:cNvSpPr>
          <p:nvPr>
            <p:ph type="body" idx="8"/>
          </p:nvPr>
        </p:nvSpPr>
        <p:spPr>
          <a:xfrm>
            <a:off x="444500" y="452438"/>
            <a:ext cx="8255000" cy="270272"/>
          </a:xfrm>
        </p:spPr>
        <p:txBody>
          <a:bodyPr tIns="45700" bIns="45700" anchor="ctr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cs typeface="Arial" charset="0"/>
                <a:sym typeface="Arial" charset="0"/>
              </a:rPr>
              <a:t>Name of Prop</a:t>
            </a:r>
          </a:p>
        </p:txBody>
      </p:sp>
      <p:sp>
        <p:nvSpPr>
          <p:cNvPr id="36878" name="Shape 454"/>
          <p:cNvSpPr>
            <a:spLocks noChangeArrowheads="1"/>
          </p:cNvSpPr>
          <p:nvPr/>
        </p:nvSpPr>
        <p:spPr bwMode="auto">
          <a:xfrm>
            <a:off x="457200" y="3857625"/>
            <a:ext cx="8255000" cy="1835944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/>
          </a:p>
        </p:txBody>
      </p:sp>
      <p:cxnSp>
        <p:nvCxnSpPr>
          <p:cNvPr id="36879" name="Shape 455"/>
          <p:cNvCxnSpPr>
            <a:cxnSpLocks noChangeShapeType="1"/>
            <a:stCxn id="36878" idx="0"/>
          </p:cNvCxnSpPr>
          <p:nvPr/>
        </p:nvCxnSpPr>
        <p:spPr bwMode="auto">
          <a:xfrm>
            <a:off x="4584700" y="3857625"/>
            <a:ext cx="0" cy="1835944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ot"/>
            <a:round/>
            <a:headEnd/>
            <a:tailEnd/>
          </a:ln>
        </p:spPr>
      </p:cxnSp>
      <p:cxnSp>
        <p:nvCxnSpPr>
          <p:cNvPr id="36880" name="Shape 456"/>
          <p:cNvCxnSpPr>
            <a:cxnSpLocks noChangeShapeType="1"/>
          </p:cNvCxnSpPr>
          <p:nvPr/>
        </p:nvCxnSpPr>
        <p:spPr bwMode="auto">
          <a:xfrm>
            <a:off x="6616700" y="3857625"/>
            <a:ext cx="0" cy="1835944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ot"/>
            <a:round/>
            <a:headEnd/>
            <a:tailEnd/>
          </a:ln>
        </p:spPr>
      </p:cxnSp>
      <p:cxnSp>
        <p:nvCxnSpPr>
          <p:cNvPr id="36881" name="Shape 457"/>
          <p:cNvCxnSpPr>
            <a:cxnSpLocks noChangeShapeType="1"/>
          </p:cNvCxnSpPr>
          <p:nvPr/>
        </p:nvCxnSpPr>
        <p:spPr bwMode="auto">
          <a:xfrm>
            <a:off x="2552700" y="3857625"/>
            <a:ext cx="0" cy="1835944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dot"/>
            <a:round/>
            <a:headEnd/>
            <a:tailEnd/>
          </a:ln>
        </p:spPr>
      </p:cxnSp>
      <p:sp>
        <p:nvSpPr>
          <p:cNvPr id="36882" name="Shape 458"/>
          <p:cNvSpPr>
            <a:spLocks noChangeArrowheads="1"/>
          </p:cNvSpPr>
          <p:nvPr/>
        </p:nvSpPr>
        <p:spPr bwMode="auto">
          <a:xfrm>
            <a:off x="457200" y="5748338"/>
            <a:ext cx="8229600" cy="929879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nl-NL"/>
          </a:p>
        </p:txBody>
      </p:sp>
      <p:sp>
        <p:nvSpPr>
          <p:cNvPr id="36883" name="Shape 459"/>
          <p:cNvSpPr txBox="1">
            <a:spLocks noGrp="1"/>
          </p:cNvSpPr>
          <p:nvPr>
            <p:ph type="body" idx="1"/>
          </p:nvPr>
        </p:nvSpPr>
        <p:spPr>
          <a:xfrm>
            <a:off x="444500" y="3856435"/>
            <a:ext cx="8255000" cy="1835944"/>
          </a:xfrm>
        </p:spPr>
        <p:txBody>
          <a:bodyPr tIns="45700" bIns="45700" anchor="ctr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en-US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(Progress photos)</a:t>
            </a:r>
          </a:p>
        </p:txBody>
      </p:sp>
      <p:sp>
        <p:nvSpPr>
          <p:cNvPr id="36884" name="Shape 460"/>
          <p:cNvSpPr txBox="1">
            <a:spLocks noGrp="1"/>
          </p:cNvSpPr>
          <p:nvPr>
            <p:ph type="body" idx="2"/>
          </p:nvPr>
        </p:nvSpPr>
        <p:spPr>
          <a:xfrm>
            <a:off x="469899" y="5748338"/>
            <a:ext cx="8255000" cy="756367"/>
          </a:xfrm>
        </p:spPr>
        <p:txBody>
          <a:bodyPr tIns="45700" bIns="45700"/>
          <a:lstStyle/>
          <a:p>
            <a:pPr algn="l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en-US" sz="1200" dirty="0">
                <a:solidFill>
                  <a:srgbClr val="000000"/>
                </a:solidFill>
                <a:latin typeface="Calibri" pitchFamily="34" charset="0"/>
                <a:cs typeface="Arial" charset="0"/>
                <a:sym typeface="Arial" charset="0"/>
              </a:rPr>
              <a:t>Explanation: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5"/>
          <p:cNvSpPr/>
          <p:nvPr/>
        </p:nvSpPr>
        <p:spPr>
          <a:xfrm>
            <a:off x="454300" y="1211115"/>
            <a:ext cx="4031700" cy="5381699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15"/>
          <p:cNvSpPr/>
          <p:nvPr/>
        </p:nvSpPr>
        <p:spPr>
          <a:xfrm>
            <a:off x="4670700" y="1211114"/>
            <a:ext cx="4031700" cy="5381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15"/>
          <p:cNvSpPr/>
          <p:nvPr/>
        </p:nvSpPr>
        <p:spPr>
          <a:xfrm>
            <a:off x="457200" y="558111"/>
            <a:ext cx="8229600" cy="3528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15"/>
          <p:cNvSpPr txBox="1">
            <a:spLocks noGrp="1"/>
          </p:cNvSpPr>
          <p:nvPr>
            <p:ph type="title"/>
          </p:nvPr>
        </p:nvSpPr>
        <p:spPr>
          <a:xfrm>
            <a:off x="-2760562" y="598847"/>
            <a:ext cx="82296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Wig Creation</a:t>
            </a:r>
            <a:endParaRPr dirty="0"/>
          </a:p>
        </p:txBody>
      </p:sp>
      <p:sp>
        <p:nvSpPr>
          <p:cNvPr id="459" name="Google Shape;459;p15"/>
          <p:cNvSpPr txBox="1">
            <a:spLocks noGrp="1"/>
          </p:cNvSpPr>
          <p:nvPr>
            <p:ph type="body" idx="3"/>
          </p:nvPr>
        </p:nvSpPr>
        <p:spPr>
          <a:xfrm>
            <a:off x="4667900" y="910302"/>
            <a:ext cx="40317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r>
              <a:rPr lang="en-US" sz="1800"/>
              <a:t>Completed wig</a:t>
            </a:r>
            <a:endParaRPr/>
          </a:p>
        </p:txBody>
      </p:sp>
      <p:sp>
        <p:nvSpPr>
          <p:cNvPr id="460" name="Google Shape;460;p15"/>
          <p:cNvSpPr txBox="1">
            <a:spLocks noGrp="1"/>
          </p:cNvSpPr>
          <p:nvPr>
            <p:ph type="body" idx="1"/>
          </p:nvPr>
        </p:nvSpPr>
        <p:spPr>
          <a:xfrm>
            <a:off x="444400" y="910721"/>
            <a:ext cx="40317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r>
              <a:rPr lang="en-US" sz="1800" dirty="0"/>
              <a:t>Original design</a:t>
            </a:r>
            <a:endParaRPr dirty="0"/>
          </a:p>
        </p:txBody>
      </p:sp>
      <p:sp>
        <p:nvSpPr>
          <p:cNvPr id="20" name="Shape 446">
            <a:extLst>
              <a:ext uri="{FF2B5EF4-FFF2-40B4-BE49-F238E27FC236}">
                <a16:creationId xmlns:a16="http://schemas.microsoft.com/office/drawing/2014/main" id="{27DBC5F5-3769-47E6-AD02-7D2401FC0D2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41600" y="2494783"/>
            <a:ext cx="4032251" cy="2526506"/>
          </a:xfrm>
        </p:spPr>
        <p:txBody>
          <a:bodyPr tIns="45700" bIns="45700" anchor="ctr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en-US" sz="3200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(Reference)</a:t>
            </a:r>
          </a:p>
        </p:txBody>
      </p:sp>
      <p:sp>
        <p:nvSpPr>
          <p:cNvPr id="22" name="Shape 381">
            <a:extLst>
              <a:ext uri="{FF2B5EF4-FFF2-40B4-BE49-F238E27FC236}">
                <a16:creationId xmlns:a16="http://schemas.microsoft.com/office/drawing/2014/main" id="{B4E3F104-C5B0-4258-8591-5F06E6DDB8D1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4667251" y="2494783"/>
            <a:ext cx="4032249" cy="2493169"/>
          </a:xfrm>
        </p:spPr>
        <p:txBody>
          <a:bodyPr tIns="45700" bIns="45700" anchor="ctr">
            <a:noAutofit/>
          </a:bodyPr>
          <a:lstStyle/>
          <a:p>
            <a:pPr eaLnBrk="1" hangingPunct="1">
              <a:spcBef>
                <a:spcPct val="0"/>
              </a:spcBef>
              <a:buClr>
                <a:srgbClr val="000000"/>
              </a:buClr>
              <a:buSzPct val="25000"/>
            </a:pPr>
            <a:r>
              <a:rPr lang="en-US" sz="3200" dirty="0">
                <a:solidFill>
                  <a:srgbClr val="A6A6A6"/>
                </a:solidFill>
                <a:latin typeface="Calibri" pitchFamily="34" charset="0"/>
                <a:cs typeface="Arial" charset="0"/>
              </a:rPr>
              <a:t>(Completed)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6"/>
          <p:cNvSpPr/>
          <p:nvPr/>
        </p:nvSpPr>
        <p:spPr>
          <a:xfrm>
            <a:off x="443425" y="5690397"/>
            <a:ext cx="8229600" cy="7221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16"/>
          <p:cNvSpPr/>
          <p:nvPr/>
        </p:nvSpPr>
        <p:spPr>
          <a:xfrm>
            <a:off x="464725" y="747104"/>
            <a:ext cx="8231100" cy="3918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16"/>
          <p:cNvSpPr txBox="1">
            <a:spLocks noGrp="1"/>
          </p:cNvSpPr>
          <p:nvPr>
            <p:ph type="body" idx="2"/>
          </p:nvPr>
        </p:nvSpPr>
        <p:spPr>
          <a:xfrm>
            <a:off x="430675" y="5690406"/>
            <a:ext cx="8255100" cy="7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</a:pPr>
            <a:r>
              <a:rPr lang="en-US" sz="1200" dirty="0"/>
              <a:t>Explanation :</a:t>
            </a:r>
            <a:endParaRPr dirty="0"/>
          </a:p>
        </p:txBody>
      </p:sp>
      <p:sp>
        <p:nvSpPr>
          <p:cNvPr id="472" name="Google Shape;472;p16"/>
          <p:cNvSpPr txBox="1">
            <a:spLocks noGrp="1"/>
          </p:cNvSpPr>
          <p:nvPr>
            <p:ph type="title"/>
          </p:nvPr>
        </p:nvSpPr>
        <p:spPr>
          <a:xfrm>
            <a:off x="-2066081" y="790446"/>
            <a:ext cx="822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US" sz="2400" dirty="0"/>
              <a:t>Wig Work in Progress</a:t>
            </a:r>
            <a:endParaRPr dirty="0"/>
          </a:p>
        </p:txBody>
      </p:sp>
      <p:cxnSp>
        <p:nvCxnSpPr>
          <p:cNvPr id="473" name="Google Shape;473;p16"/>
          <p:cNvCxnSpPr/>
          <p:nvPr/>
        </p:nvCxnSpPr>
        <p:spPr>
          <a:xfrm>
            <a:off x="4558225" y="1276760"/>
            <a:ext cx="0" cy="43020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474" name="Google Shape;474;p16"/>
          <p:cNvCxnSpPr/>
          <p:nvPr/>
        </p:nvCxnSpPr>
        <p:spPr>
          <a:xfrm>
            <a:off x="6590275" y="1276760"/>
            <a:ext cx="0" cy="43020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475" name="Google Shape;475;p16"/>
          <p:cNvCxnSpPr/>
          <p:nvPr/>
        </p:nvCxnSpPr>
        <p:spPr>
          <a:xfrm>
            <a:off x="2526275" y="1276760"/>
            <a:ext cx="0" cy="43020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476" name="Google Shape;476;p16"/>
          <p:cNvCxnSpPr/>
          <p:nvPr/>
        </p:nvCxnSpPr>
        <p:spPr>
          <a:xfrm>
            <a:off x="417425" y="3427600"/>
            <a:ext cx="8255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477" name="Google Shape;477;p16"/>
          <p:cNvSpPr/>
          <p:nvPr/>
        </p:nvSpPr>
        <p:spPr>
          <a:xfrm>
            <a:off x="430675" y="1276760"/>
            <a:ext cx="8255100" cy="4302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Shape 459">
            <a:extLst>
              <a:ext uri="{FF2B5EF4-FFF2-40B4-BE49-F238E27FC236}">
                <a16:creationId xmlns:a16="http://schemas.microsoft.com/office/drawing/2014/main" id="{F032FB74-413A-4029-87A6-8C0F2A9B63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1575" y="2259128"/>
            <a:ext cx="8255000" cy="1835944"/>
          </a:xfrm>
        </p:spPr>
        <p:txBody>
          <a:bodyPr tIns="45700" bIns="45700" anchor="ctr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en-US" sz="3200" dirty="0">
                <a:solidFill>
                  <a:srgbClr val="A5A5A5"/>
                </a:solidFill>
                <a:latin typeface="Calibri" pitchFamily="34" charset="0"/>
                <a:cs typeface="Arial" charset="0"/>
                <a:sym typeface="Arial" charset="0"/>
              </a:rPr>
              <a:t>(Progress photos)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hape 368"/>
          <p:cNvSpPr>
            <a:spLocks noChangeArrowheads="1"/>
          </p:cNvSpPr>
          <p:nvPr/>
        </p:nvSpPr>
        <p:spPr bwMode="auto">
          <a:xfrm>
            <a:off x="457200" y="860927"/>
            <a:ext cx="4032251" cy="4127761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nl-NL"/>
          </a:p>
        </p:txBody>
      </p:sp>
      <p:sp>
        <p:nvSpPr>
          <p:cNvPr id="369" name="Shape 369"/>
          <p:cNvSpPr txBox="1">
            <a:spLocks noGrp="1"/>
          </p:cNvSpPr>
          <p:nvPr>
            <p:ph type="body" idx="2"/>
          </p:nvPr>
        </p:nvSpPr>
        <p:spPr>
          <a:xfrm>
            <a:off x="444500" y="860927"/>
            <a:ext cx="4032251" cy="2568074"/>
          </a:xfrm>
        </p:spPr>
        <p:txBody>
          <a:bodyPr tIns="45700" bIns="45700" anchor="ctr">
            <a:noAutofit/>
          </a:bodyPr>
          <a:lstStyle/>
          <a:p>
            <a:pPr eaLnBrk="1" hangingPunct="1">
              <a:spcBef>
                <a:spcPct val="0"/>
              </a:spcBef>
              <a:buClr>
                <a:srgbClr val="000000"/>
              </a:buClr>
              <a:buSzPct val="25000"/>
            </a:pPr>
            <a:r>
              <a:rPr lang="en-US" sz="3200" dirty="0">
                <a:solidFill>
                  <a:srgbClr val="A6A6A6"/>
                </a:solidFill>
                <a:latin typeface="Calibri" pitchFamily="34" charset="0"/>
                <a:cs typeface="Arial" charset="0"/>
              </a:rPr>
              <a:t>(Reference)</a:t>
            </a:r>
          </a:p>
        </p:txBody>
      </p:sp>
      <p:sp>
        <p:nvSpPr>
          <p:cNvPr id="43016" name="Shape 374"/>
          <p:cNvSpPr>
            <a:spLocks noChangeArrowheads="1"/>
          </p:cNvSpPr>
          <p:nvPr/>
        </p:nvSpPr>
        <p:spPr bwMode="auto">
          <a:xfrm>
            <a:off x="4673600" y="768110"/>
            <a:ext cx="4032251" cy="4220578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nl-NL"/>
          </a:p>
        </p:txBody>
      </p:sp>
      <p:sp>
        <p:nvSpPr>
          <p:cNvPr id="43017" name="Shape 375"/>
          <p:cNvSpPr>
            <a:spLocks noChangeArrowheads="1"/>
          </p:cNvSpPr>
          <p:nvPr/>
        </p:nvSpPr>
        <p:spPr bwMode="auto">
          <a:xfrm>
            <a:off x="457200" y="457201"/>
            <a:ext cx="8229600" cy="270272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nl-NL"/>
          </a:p>
        </p:txBody>
      </p:sp>
      <p:sp>
        <p:nvSpPr>
          <p:cNvPr id="43020" name="Shape 378"/>
          <p:cNvSpPr txBox="1">
            <a:spLocks noGrp="1"/>
          </p:cNvSpPr>
          <p:nvPr>
            <p:ph type="title"/>
          </p:nvPr>
        </p:nvSpPr>
        <p:spPr>
          <a:xfrm>
            <a:off x="-2586942" y="432301"/>
            <a:ext cx="8229600" cy="270272"/>
          </a:xfrm>
        </p:spPr>
        <p:txBody>
          <a:bodyPr tIns="45700" bIns="45700"/>
          <a:lstStyle/>
          <a:p>
            <a:pPr algn="ctr" eaLnBrk="1" hangingPunct="1">
              <a:spcBef>
                <a:spcPct val="0"/>
              </a:spcBef>
              <a:buClr>
                <a:srgbClr val="000000"/>
              </a:buClr>
              <a:buSzPct val="25000"/>
            </a:pPr>
            <a:r>
              <a:rPr lang="en-US" sz="2000" dirty="0">
                <a:latin typeface="Calibri" pitchFamily="34" charset="0"/>
                <a:cs typeface="Arial" charset="0"/>
              </a:rPr>
              <a:t>Make-up creation</a:t>
            </a:r>
          </a:p>
        </p:txBody>
      </p:sp>
      <p:sp>
        <p:nvSpPr>
          <p:cNvPr id="381" name="Shape 381"/>
          <p:cNvSpPr txBox="1">
            <a:spLocks noGrp="1"/>
          </p:cNvSpPr>
          <p:nvPr>
            <p:ph type="body" idx="4"/>
          </p:nvPr>
        </p:nvSpPr>
        <p:spPr>
          <a:xfrm>
            <a:off x="4686300" y="860928"/>
            <a:ext cx="4032249" cy="2493169"/>
          </a:xfrm>
        </p:spPr>
        <p:txBody>
          <a:bodyPr tIns="45700" bIns="45700" anchor="ctr">
            <a:noAutofit/>
          </a:bodyPr>
          <a:lstStyle/>
          <a:p>
            <a:pPr eaLnBrk="1" hangingPunct="1">
              <a:spcBef>
                <a:spcPct val="0"/>
              </a:spcBef>
              <a:buClr>
                <a:srgbClr val="000000"/>
              </a:buClr>
              <a:buSzPct val="25000"/>
            </a:pPr>
            <a:r>
              <a:rPr lang="en-US" sz="3200" dirty="0">
                <a:solidFill>
                  <a:srgbClr val="A6A6A6"/>
                </a:solidFill>
                <a:latin typeface="Calibri" pitchFamily="34" charset="0"/>
                <a:cs typeface="Arial" charset="0"/>
              </a:rPr>
              <a:t>(Completed)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AFEE44A-CC18-4D64-856C-E87A7A0328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00" y="5081506"/>
            <a:ext cx="8242300" cy="1534949"/>
          </a:xfrm>
        </p:spPr>
        <p:txBody>
          <a:bodyPr/>
          <a:lstStyle/>
          <a:p>
            <a:r>
              <a:rPr lang="nl-NL" dirty="0" err="1"/>
              <a:t>Explanation</a:t>
            </a:r>
            <a:r>
              <a:rPr lang="nl-NL" dirty="0"/>
              <a:t>:</a:t>
            </a:r>
          </a:p>
        </p:txBody>
      </p:sp>
      <p:sp>
        <p:nvSpPr>
          <p:cNvPr id="21" name="Shape 370">
            <a:extLst>
              <a:ext uri="{FF2B5EF4-FFF2-40B4-BE49-F238E27FC236}">
                <a16:creationId xmlns:a16="http://schemas.microsoft.com/office/drawing/2014/main" id="{A281CC34-87F8-4B92-9819-4E4285203C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499" y="5081507"/>
            <a:ext cx="8242299" cy="1534950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0669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hape 506"/>
          <p:cNvSpPr txBox="1">
            <a:spLocks noGrp="1"/>
          </p:cNvSpPr>
          <p:nvPr>
            <p:ph type="title"/>
          </p:nvPr>
        </p:nvSpPr>
        <p:spPr>
          <a:xfrm>
            <a:off x="457200" y="323850"/>
            <a:ext cx="8229600" cy="401241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cs typeface="Arial" charset="0"/>
                <a:sym typeface="Arial" charset="0"/>
              </a:rPr>
              <a:t>Anything Else you want to tell the judges! </a:t>
            </a:r>
          </a:p>
        </p:txBody>
      </p:sp>
      <p:sp>
        <p:nvSpPr>
          <p:cNvPr id="47109" name="Text Box 5"/>
          <p:cNvSpPr txBox="1">
            <a:spLocks noGrp="1"/>
          </p:cNvSpPr>
          <p:nvPr>
            <p:ph type="body" idx="4294967295"/>
          </p:nvPr>
        </p:nvSpPr>
        <p:spPr>
          <a:xfrm>
            <a:off x="457200" y="1054894"/>
            <a:ext cx="8229600" cy="5150644"/>
          </a:xfrm>
        </p:spPr>
        <p:txBody>
          <a:bodyPr/>
          <a:lstStyle/>
          <a:p>
            <a:br>
              <a:rPr lang="nl-NL" dirty="0">
                <a:latin typeface="Calibri" pitchFamily="34" charset="0"/>
                <a:cs typeface="Arial" charset="0"/>
              </a:rPr>
            </a:br>
            <a:br>
              <a:rPr lang="nl-NL" dirty="0">
                <a:latin typeface="Calibri" pitchFamily="34" charset="0"/>
                <a:cs typeface="Arial" charset="0"/>
              </a:rPr>
            </a:br>
            <a:r>
              <a:rPr lang="nl-NL" dirty="0" err="1">
                <a:latin typeface="Calibri" pitchFamily="34" charset="0"/>
                <a:cs typeface="Arial" charset="0"/>
              </a:rPr>
              <a:t>Anything</a:t>
            </a:r>
            <a:r>
              <a:rPr lang="nl-NL" dirty="0">
                <a:latin typeface="Calibri" pitchFamily="34" charset="0"/>
                <a:cs typeface="Arial" charset="0"/>
              </a:rPr>
              <a:t> </a:t>
            </a:r>
            <a:r>
              <a:rPr lang="nl-NL" dirty="0" err="1">
                <a:latin typeface="Calibri" pitchFamily="34" charset="0"/>
                <a:cs typeface="Arial" charset="0"/>
              </a:rPr>
              <a:t>about</a:t>
            </a:r>
            <a:r>
              <a:rPr lang="nl-NL" dirty="0">
                <a:latin typeface="Calibri" pitchFamily="34" charset="0"/>
                <a:cs typeface="Arial" charset="0"/>
              </a:rPr>
              <a:t> </a:t>
            </a:r>
            <a:r>
              <a:rPr lang="nl-NL" dirty="0" err="1">
                <a:latin typeface="Calibri" pitchFamily="34" charset="0"/>
                <a:cs typeface="Arial" charset="0"/>
              </a:rPr>
              <a:t>your</a:t>
            </a:r>
            <a:r>
              <a:rPr lang="nl-NL" dirty="0">
                <a:latin typeface="Calibri" pitchFamily="34" charset="0"/>
                <a:cs typeface="Arial" charset="0"/>
              </a:rPr>
              <a:t> costume, </a:t>
            </a:r>
            <a:r>
              <a:rPr lang="nl-NL" dirty="0" err="1">
                <a:latin typeface="Calibri" pitchFamily="34" charset="0"/>
                <a:cs typeface="Arial" charset="0"/>
              </a:rPr>
              <a:t>the</a:t>
            </a:r>
            <a:r>
              <a:rPr lang="nl-NL" dirty="0">
                <a:latin typeface="Calibri" pitchFamily="34" charset="0"/>
                <a:cs typeface="Arial" charset="0"/>
              </a:rPr>
              <a:t> </a:t>
            </a:r>
            <a:r>
              <a:rPr lang="nl-NL" dirty="0" err="1">
                <a:latin typeface="Calibri" pitchFamily="34" charset="0"/>
                <a:cs typeface="Arial" charset="0"/>
              </a:rPr>
              <a:t>character</a:t>
            </a:r>
            <a:r>
              <a:rPr lang="nl-NL" dirty="0">
                <a:latin typeface="Calibri" pitchFamily="34" charset="0"/>
                <a:cs typeface="Arial" charset="0"/>
              </a:rPr>
              <a:t> or </a:t>
            </a:r>
            <a:r>
              <a:rPr lang="nl-NL" dirty="0" err="1">
                <a:latin typeface="Calibri" pitchFamily="34" charset="0"/>
                <a:cs typeface="Arial" charset="0"/>
              </a:rPr>
              <a:t>the</a:t>
            </a:r>
            <a:r>
              <a:rPr lang="nl-NL" dirty="0">
                <a:latin typeface="Calibri" pitchFamily="34" charset="0"/>
                <a:cs typeface="Arial" charset="0"/>
              </a:rPr>
              <a:t> act, </a:t>
            </a:r>
            <a:r>
              <a:rPr lang="nl-NL" dirty="0" err="1">
                <a:latin typeface="Calibri" pitchFamily="34" charset="0"/>
                <a:cs typeface="Arial" charset="0"/>
              </a:rPr>
              <a:t>you</a:t>
            </a:r>
            <a:r>
              <a:rPr lang="nl-NL" dirty="0">
                <a:latin typeface="Calibri" pitchFamily="34" charset="0"/>
                <a:cs typeface="Arial" charset="0"/>
              </a:rPr>
              <a:t> </a:t>
            </a:r>
            <a:r>
              <a:rPr lang="nl-NL" dirty="0" err="1">
                <a:latin typeface="Calibri" pitchFamily="34" charset="0"/>
                <a:cs typeface="Arial" charset="0"/>
              </a:rPr>
              <a:t>can</a:t>
            </a:r>
            <a:r>
              <a:rPr lang="nl-NL" dirty="0">
                <a:latin typeface="Calibri" pitchFamily="34" charset="0"/>
                <a:cs typeface="Arial" charset="0"/>
              </a:rPr>
              <a:t> </a:t>
            </a:r>
            <a:r>
              <a:rPr lang="nl-NL" dirty="0" err="1">
                <a:latin typeface="Calibri" pitchFamily="34" charset="0"/>
                <a:cs typeface="Arial" charset="0"/>
              </a:rPr>
              <a:t>use</a:t>
            </a:r>
            <a:r>
              <a:rPr lang="nl-NL" dirty="0">
                <a:latin typeface="Calibri" pitchFamily="34" charset="0"/>
                <a:cs typeface="Arial" charset="0"/>
              </a:rPr>
              <a:t> </a:t>
            </a:r>
            <a:r>
              <a:rPr lang="nl-NL" dirty="0" err="1">
                <a:latin typeface="Calibri" pitchFamily="34" charset="0"/>
                <a:cs typeface="Arial" charset="0"/>
              </a:rPr>
              <a:t>this</a:t>
            </a:r>
            <a:r>
              <a:rPr lang="nl-NL" dirty="0">
                <a:latin typeface="Calibri" pitchFamily="34" charset="0"/>
                <a:cs typeface="Arial" charset="0"/>
              </a:rPr>
              <a:t> </a:t>
            </a:r>
            <a:r>
              <a:rPr lang="nl-NL" dirty="0" err="1">
                <a:latin typeface="Calibri" pitchFamily="34" charset="0"/>
                <a:cs typeface="Arial" charset="0"/>
              </a:rPr>
              <a:t>however</a:t>
            </a:r>
            <a:r>
              <a:rPr lang="nl-NL" dirty="0">
                <a:latin typeface="Calibri" pitchFamily="34" charset="0"/>
                <a:cs typeface="Arial" charset="0"/>
              </a:rPr>
              <a:t> </a:t>
            </a:r>
            <a:r>
              <a:rPr lang="nl-NL" dirty="0" err="1">
                <a:latin typeface="Calibri" pitchFamily="34" charset="0"/>
                <a:cs typeface="Arial" charset="0"/>
              </a:rPr>
              <a:t>you</a:t>
            </a:r>
            <a:r>
              <a:rPr lang="nl-NL" dirty="0">
                <a:latin typeface="Calibri" pitchFamily="34" charset="0"/>
                <a:cs typeface="Arial" charset="0"/>
              </a:rPr>
              <a:t> like!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169</Words>
  <Application>Microsoft Office PowerPoint</Application>
  <PresentationFormat>Diavoorstelling (4:3)</PresentationFormat>
  <Paragraphs>62</Paragraphs>
  <Slides>9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테마</vt:lpstr>
      <vt:lpstr>Reference complete costume</vt:lpstr>
      <vt:lpstr>Work in Progress</vt:lpstr>
      <vt:lpstr>Work in Progress</vt:lpstr>
      <vt:lpstr>Details</vt:lpstr>
      <vt:lpstr>Hand props</vt:lpstr>
      <vt:lpstr>Wig Creation</vt:lpstr>
      <vt:lpstr>Wig Work in Progress</vt:lpstr>
      <vt:lpstr>Make-up creation</vt:lpstr>
      <vt:lpstr>Anything Else you want to tell the judges!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Netherlands</dc:title>
  <dc:creator>Karlijn</dc:creator>
  <cp:lastModifiedBy>Administrator</cp:lastModifiedBy>
  <cp:revision>51</cp:revision>
  <dcterms:modified xsi:type="dcterms:W3CDTF">2024-06-25T11:02:27Z</dcterms:modified>
</cp:coreProperties>
</file>